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</p:sldIdLst>
  <p:sldSz cx="43891200" cy="329184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95" autoAdjust="0"/>
    <p:restoredTop sz="96197" autoAdjust="0"/>
  </p:normalViewPr>
  <p:slideViewPr>
    <p:cSldViewPr>
      <p:cViewPr varScale="1">
        <p:scale>
          <a:sx n="24" d="100"/>
          <a:sy n="24" d="100"/>
        </p:scale>
        <p:origin x="1824" y="28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68-4A91-B938-B3E741BDAD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68-4A91-B938-B3E741BDAD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68-4A91-B938-B3E741BDAD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1169192"/>
        <c:axId val="551170504"/>
      </c:barChart>
      <c:catAx>
        <c:axId val="551169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170504"/>
        <c:crosses val="autoZero"/>
        <c:auto val="1"/>
        <c:lblAlgn val="ctr"/>
        <c:lblOffset val="100"/>
        <c:noMultiLvlLbl val="0"/>
      </c:catAx>
      <c:valAx>
        <c:axId val="551170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169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095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A2320-7051-4086-BE30-05F3CED99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B6650-51D1-4FB7-8D77-2EAACEEAD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0E7C8-7FF9-4C9C-8025-3CCF1F580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2/2/21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26B8D-9A00-4784-BBA0-627D012CA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72DF0-F4C0-44E8-9F72-FFC4534F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B75E9-20AF-4508-B0B1-37EB62C7573F}"/>
              </a:ext>
            </a:extLst>
          </p:cNvPr>
          <p:cNvSpPr/>
          <p:nvPr userDrawn="1"/>
        </p:nvSpPr>
        <p:spPr>
          <a:xfrm>
            <a:off x="43159680" y="0"/>
            <a:ext cx="731520" cy="32918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08E2B7-FD7C-4917-9116-BC481670380D}"/>
              </a:ext>
            </a:extLst>
          </p:cNvPr>
          <p:cNvSpPr/>
          <p:nvPr userDrawn="1"/>
        </p:nvSpPr>
        <p:spPr>
          <a:xfrm>
            <a:off x="-3" y="0"/>
            <a:ext cx="731520" cy="32918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459857-EC20-4725-9729-C46C2B82E67B}"/>
              </a:ext>
            </a:extLst>
          </p:cNvPr>
          <p:cNvSpPr/>
          <p:nvPr userDrawn="1"/>
        </p:nvSpPr>
        <p:spPr>
          <a:xfrm>
            <a:off x="0" y="0"/>
            <a:ext cx="43891200" cy="411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D01061-EB55-4BDA-9715-6B258A79D235}"/>
              </a:ext>
            </a:extLst>
          </p:cNvPr>
          <p:cNvSpPr/>
          <p:nvPr userDrawn="1"/>
        </p:nvSpPr>
        <p:spPr>
          <a:xfrm>
            <a:off x="0" y="28803600"/>
            <a:ext cx="43891200" cy="411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3E37D2B-E2A9-420A-AA43-8831BDD4649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00" y="32613600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9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8000" b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8229600" y="553997"/>
            <a:ext cx="27432000" cy="180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>
                <a:solidFill>
                  <a:schemeClr val="bg1"/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8229600" y="2400300"/>
            <a:ext cx="27432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chemeClr val="bg1"/>
                </a:solidFill>
                <a:latin typeface="+mn-lt"/>
              </a:rPr>
              <a:t>John Smith, MD</a:t>
            </a:r>
            <a:r>
              <a:rPr lang="en-US" sz="40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; Jane Doe, PhD</a:t>
            </a:r>
            <a:r>
              <a:rPr lang="en-US" sz="40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; Frederick Jones, MD, PhD</a:t>
            </a:r>
            <a:r>
              <a:rPr lang="en-US" sz="4000" baseline="30000" dirty="0">
                <a:solidFill>
                  <a:schemeClr val="bg1"/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40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University of Affiliation, </a:t>
            </a:r>
            <a:r>
              <a:rPr lang="en-US" sz="40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06881" y="30038039"/>
            <a:ext cx="12923519" cy="2223674"/>
          </a:xfrm>
          <a:prstGeom prst="rect">
            <a:avLst/>
          </a:prstGeom>
          <a:noFill/>
        </p:spPr>
        <p:txBody>
          <a:bodyPr wrap="square" lIns="68568" tIns="34284" rIns="68568" bIns="34284" rtlCol="0">
            <a:spAutoFit/>
          </a:bodyPr>
          <a:lstStyle/>
          <a:p>
            <a:r>
              <a:rPr lang="en-US" sz="2800" dirty="0"/>
              <a:t>[name]</a:t>
            </a:r>
          </a:p>
          <a:p>
            <a:r>
              <a:rPr lang="en-US" sz="2800" dirty="0"/>
              <a:t>[organization]</a:t>
            </a:r>
          </a:p>
          <a:p>
            <a:r>
              <a:rPr lang="en-US" sz="2800" dirty="0"/>
              <a:t>[address]</a:t>
            </a:r>
          </a:p>
          <a:p>
            <a:r>
              <a:rPr lang="en-US" sz="2800" dirty="0"/>
              <a:t>[email]</a:t>
            </a:r>
          </a:p>
          <a:p>
            <a:r>
              <a:rPr lang="en-US" sz="2800" dirty="0"/>
              <a:t>[phone]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06880" y="29146502"/>
            <a:ext cx="1937494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en-US" sz="4400" b="1" dirty="0"/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945600" y="30038039"/>
            <a:ext cx="19507200" cy="2600688"/>
          </a:xfrm>
          <a:prstGeom prst="rect">
            <a:avLst/>
          </a:prstGeom>
          <a:noFill/>
        </p:spPr>
        <p:txBody>
          <a:bodyPr wrap="square" lIns="68568" tIns="68568" rIns="68568" bIns="68568" numCol="1" spcCol="342842" rtlCol="0">
            <a:spAutoFit/>
          </a:bodyPr>
          <a:lstStyle/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600" dirty="0"/>
              <a:t>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945603" y="29146502"/>
            <a:ext cx="2703473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en-US" sz="4400" b="1" dirty="0"/>
              <a:t>References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463040" y="5486400"/>
            <a:ext cx="13167360" cy="6186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look like.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463040" y="4754880"/>
            <a:ext cx="1316736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5361920" y="13075920"/>
            <a:ext cx="13167360" cy="8156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 on a 36x48 poster.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look.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sz="3200" b="1" dirty="0">
                <a:latin typeface="Calibri" pitchFamily="34" charset="0"/>
              </a:rPr>
              <a:t>Review</a:t>
            </a:r>
            <a:r>
              <a:rPr lang="en-US" sz="3200" dirty="0">
                <a:latin typeface="Calibri" pitchFamily="34" charset="0"/>
              </a:rPr>
              <a:t>, </a:t>
            </a:r>
            <a:r>
              <a:rPr lang="en-US" sz="3200" b="1" dirty="0">
                <a:latin typeface="Calibri" pitchFamily="34" charset="0"/>
              </a:rPr>
              <a:t>Spelling</a:t>
            </a:r>
            <a:r>
              <a:rPr lang="en-US" sz="3200" dirty="0">
                <a:latin typeface="Calibri" pitchFamily="34" charset="0"/>
              </a:rPr>
              <a:t>, or press F7.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63040" y="12344400"/>
            <a:ext cx="1316736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Introduction, Objectives, or Research Questions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5361920" y="5486400"/>
            <a:ext cx="13167360" cy="6186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look like.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361920" y="4754880"/>
            <a:ext cx="1316736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Methods and Materials and/or Conceptual Framework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9260800" y="13075920"/>
            <a:ext cx="13167360" cy="6186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look like.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9260800" y="12344400"/>
            <a:ext cx="1316736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9260800" y="21214080"/>
            <a:ext cx="13167360" cy="6186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</a:t>
            </a:r>
            <a:r>
              <a:rPr lang="en-US" sz="3200">
                <a:latin typeface="Calibri" pitchFamily="34" charset="0"/>
              </a:rPr>
              <a:t>look like.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260800" y="20482560"/>
            <a:ext cx="1316736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Conclusions </a:t>
            </a:r>
            <a:r>
              <a:rPr lang="en-US" sz="4400" b="1">
                <a:solidFill>
                  <a:schemeClr val="bg1"/>
                </a:solidFill>
              </a:rPr>
              <a:t>or Implications</a:t>
            </a:r>
            <a:endParaRPr lang="en-US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273492"/>
              </p:ext>
            </p:extLst>
          </p:nvPr>
        </p:nvGraphicFramePr>
        <p:xfrm>
          <a:off x="15361920" y="22620774"/>
          <a:ext cx="13167360" cy="543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7125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800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790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4001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356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856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290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228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134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238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954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875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976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324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325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301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7125">
                <a:tc>
                  <a:txBody>
                    <a:bodyPr/>
                    <a:lstStyle/>
                    <a:p>
                      <a:r>
                        <a:rPr lang="en-US" sz="2700" b="1" dirty="0"/>
                        <a:t>Total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/>
                        <a:t>199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/>
                        <a:t>137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/>
                        <a:t>186</a:t>
                      </a:r>
                    </a:p>
                  </a:txBody>
                  <a:tcPr marL="121920" marR="12192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463040" y="13075920"/>
            <a:ext cx="13167360" cy="717114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text.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look like.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361920" y="12344400"/>
            <a:ext cx="1316736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Results or Findings</a:t>
            </a:r>
          </a:p>
        </p:txBody>
      </p:sp>
      <p:pic>
        <p:nvPicPr>
          <p:cNvPr id="49" name="Picture 178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24852874"/>
            <a:ext cx="4114800" cy="2848707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79" descr="Pic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67800" y="24852936"/>
            <a:ext cx="4114800" cy="284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2852063" y="27907831"/>
            <a:ext cx="3847824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Figure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9024261" y="27907831"/>
            <a:ext cx="3847824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Figure 2.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5361920" y="22067536"/>
            <a:ext cx="3736640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Table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30" name="Rectangle 265"/>
          <p:cNvSpPr>
            <a:spLocks noChangeAspect="1" noChangeArrowheads="1"/>
          </p:cNvSpPr>
          <p:nvPr/>
        </p:nvSpPr>
        <p:spPr bwMode="auto">
          <a:xfrm>
            <a:off x="1005840" y="1005840"/>
            <a:ext cx="2923773" cy="2194560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en-US" sz="18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4022725"/>
            <a:r>
              <a:rPr lang="en-US" sz="1800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31" name="Rectangle 265"/>
          <p:cNvSpPr>
            <a:spLocks noChangeAspect="1" noChangeArrowheads="1"/>
          </p:cNvSpPr>
          <p:nvPr/>
        </p:nvSpPr>
        <p:spPr bwMode="auto">
          <a:xfrm>
            <a:off x="39959280" y="1005840"/>
            <a:ext cx="2923773" cy="2194560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en-US" sz="18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4022725"/>
            <a:r>
              <a:rPr lang="en-US" sz="1800" b="1" dirty="0">
                <a:latin typeface="Calibri" pitchFamily="34" charset="0"/>
              </a:rPr>
              <a:t>HIGH RESOLUTION LOGO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4AC25FB-400E-4CEF-951E-E7350303D7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416728"/>
              </p:ext>
            </p:extLst>
          </p:nvPr>
        </p:nvGraphicFramePr>
        <p:xfrm>
          <a:off x="29260800" y="4800600"/>
          <a:ext cx="13167360" cy="687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2966</TotalTime>
  <Words>896</Words>
  <Application>Microsoft Macintosh PowerPoint</Application>
  <PresentationFormat>Custom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Jay Larson</dc:creator>
  <dc:description>Quality poster printing
www.genigraphics.com
1-800-790-4001</dc:description>
  <cp:lastModifiedBy>Paul Kemp</cp:lastModifiedBy>
  <cp:revision>105</cp:revision>
  <cp:lastPrinted>2017-11-03T00:56:36Z</cp:lastPrinted>
  <dcterms:created xsi:type="dcterms:W3CDTF">2013-02-10T21:14:48Z</dcterms:created>
  <dcterms:modified xsi:type="dcterms:W3CDTF">2021-02-02T17:09:42Z</dcterms:modified>
</cp:coreProperties>
</file>