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38404800" cy="3291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i+oerpBPR/cLUkBRBdPYbuzrEFH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A4B4794-11BB-4C53-9257-A1A14A6859F4}">
  <a:tblStyle styleId="{0A4B4794-11BB-4C53-9257-A1A14A6859F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26"/>
  </p:normalViewPr>
  <p:slideViewPr>
    <p:cSldViewPr snapToGrid="0">
      <p:cViewPr varScale="1">
        <p:scale>
          <a:sx n="25" d="100"/>
          <a:sy n="25" d="100"/>
        </p:scale>
        <p:origin x="121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323708" y="685800"/>
            <a:ext cx="4211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
        <p:cNvGrpSpPr/>
        <p:nvPr/>
      </p:nvGrpSpPr>
      <p:grpSpPr>
        <a:xfrm>
          <a:off x="0" y="0"/>
          <a:ext cx="0" cy="0"/>
          <a:chOff x="0" y="0"/>
          <a:chExt cx="0" cy="0"/>
        </a:xfrm>
      </p:grpSpPr>
      <p:sp>
        <p:nvSpPr>
          <p:cNvPr id="22" name="Google Shape;22;g111a5718981_3_16:notes"/>
          <p:cNvSpPr txBox="1">
            <a:spLocks noGrp="1"/>
          </p:cNvSpPr>
          <p:nvPr>
            <p:ph type="body" idx="1"/>
          </p:nvPr>
        </p:nvSpPr>
        <p:spPr>
          <a:xfrm>
            <a:off x="685795" y="4343385"/>
            <a:ext cx="5486385" cy="4114795"/>
          </a:xfrm>
          <a:prstGeom prst="rect">
            <a:avLst/>
          </a:prstGeom>
        </p:spPr>
        <p:txBody>
          <a:bodyPr spcFirstLastPara="1" wrap="square" lIns="90725" tIns="90725" rIns="90725" bIns="90725" anchor="t" anchorCtr="0">
            <a:noAutofit/>
          </a:bodyPr>
          <a:lstStyle/>
          <a:p>
            <a:pPr marL="0" lvl="0" indent="0" algn="l" rtl="0">
              <a:spcBef>
                <a:spcPts val="0"/>
              </a:spcBef>
              <a:spcAft>
                <a:spcPts val="0"/>
              </a:spcAft>
              <a:buNone/>
            </a:pPr>
            <a:r>
              <a:rPr lang="en-US" b="1"/>
              <a:t>Save as PDF for virtual posters.</a:t>
            </a:r>
            <a:endParaRPr b="1"/>
          </a:p>
        </p:txBody>
      </p:sp>
      <p:sp>
        <p:nvSpPr>
          <p:cNvPr id="23" name="Google Shape;23;g111a5718981_3_16:notes"/>
          <p:cNvSpPr>
            <a:spLocks noGrp="1" noRot="1" noChangeAspect="1"/>
          </p:cNvSpPr>
          <p:nvPr>
            <p:ph type="sldImg" idx="2"/>
          </p:nvPr>
        </p:nvSpPr>
        <p:spPr>
          <a:xfrm>
            <a:off x="1428750" y="685800"/>
            <a:ext cx="40005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2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g111a5718981_3_0"/>
          <p:cNvSpPr txBox="1">
            <a:spLocks noGrp="1"/>
          </p:cNvSpPr>
          <p:nvPr>
            <p:ph type="title"/>
          </p:nvPr>
        </p:nvSpPr>
        <p:spPr>
          <a:xfrm>
            <a:off x="2640330" y="1752603"/>
            <a:ext cx="33124200" cy="6362700"/>
          </a:xfrm>
          <a:prstGeom prst="rect">
            <a:avLst/>
          </a:prstGeom>
          <a:noFill/>
          <a:ln>
            <a:noFill/>
          </a:ln>
        </p:spPr>
        <p:txBody>
          <a:bodyPr spcFirstLastPara="1" wrap="square" lIns="83725" tIns="41875" rIns="83725" bIns="41875" anchor="ctr" anchorCtr="0">
            <a:normAutofit/>
          </a:bodyPr>
          <a:lstStyle>
            <a:lvl1pPr marR="0" lvl="0" algn="l" rtl="0">
              <a:lnSpc>
                <a:spcPct val="90000"/>
              </a:lnSpc>
              <a:spcBef>
                <a:spcPts val="0"/>
              </a:spcBef>
              <a:spcAft>
                <a:spcPts val="0"/>
              </a:spcAft>
              <a:buClr>
                <a:schemeClr val="dk1"/>
              </a:buClr>
              <a:buSzPts val="7300"/>
              <a:buFont typeface="Calibri"/>
              <a:buNone/>
              <a:defRPr sz="7300" b="0" i="0" u="none" strike="noStrike" cap="none">
                <a:solidFill>
                  <a:schemeClr val="dk1"/>
                </a:solidFill>
                <a:latin typeface="Calibri"/>
                <a:ea typeface="Calibri"/>
                <a:cs typeface="Calibri"/>
                <a:sym typeface="Calibri"/>
              </a:defRPr>
            </a:lvl1pPr>
            <a:lvl2pPr lvl="1" rtl="0">
              <a:spcBef>
                <a:spcPts val="0"/>
              </a:spcBef>
              <a:spcAft>
                <a:spcPts val="0"/>
              </a:spcAft>
              <a:buSzPts val="1300"/>
              <a:buNone/>
              <a:defRPr sz="1700"/>
            </a:lvl2pPr>
            <a:lvl3pPr lvl="2" rtl="0">
              <a:spcBef>
                <a:spcPts val="0"/>
              </a:spcBef>
              <a:spcAft>
                <a:spcPts val="0"/>
              </a:spcAft>
              <a:buSzPts val="1300"/>
              <a:buNone/>
              <a:defRPr sz="1700"/>
            </a:lvl3pPr>
            <a:lvl4pPr lvl="3" rtl="0">
              <a:spcBef>
                <a:spcPts val="0"/>
              </a:spcBef>
              <a:spcAft>
                <a:spcPts val="0"/>
              </a:spcAft>
              <a:buSzPts val="1300"/>
              <a:buNone/>
              <a:defRPr sz="1700"/>
            </a:lvl4pPr>
            <a:lvl5pPr lvl="4" rtl="0">
              <a:spcBef>
                <a:spcPts val="0"/>
              </a:spcBef>
              <a:spcAft>
                <a:spcPts val="0"/>
              </a:spcAft>
              <a:buSzPts val="1300"/>
              <a:buNone/>
              <a:defRPr sz="1700"/>
            </a:lvl5pPr>
            <a:lvl6pPr lvl="5" rtl="0">
              <a:spcBef>
                <a:spcPts val="0"/>
              </a:spcBef>
              <a:spcAft>
                <a:spcPts val="0"/>
              </a:spcAft>
              <a:buSzPts val="1300"/>
              <a:buNone/>
              <a:defRPr sz="1700"/>
            </a:lvl6pPr>
            <a:lvl7pPr lvl="6" rtl="0">
              <a:spcBef>
                <a:spcPts val="0"/>
              </a:spcBef>
              <a:spcAft>
                <a:spcPts val="0"/>
              </a:spcAft>
              <a:buSzPts val="1300"/>
              <a:buNone/>
              <a:defRPr sz="1700"/>
            </a:lvl7pPr>
            <a:lvl8pPr lvl="7" rtl="0">
              <a:spcBef>
                <a:spcPts val="0"/>
              </a:spcBef>
              <a:spcAft>
                <a:spcPts val="0"/>
              </a:spcAft>
              <a:buSzPts val="1300"/>
              <a:buNone/>
              <a:defRPr sz="1700"/>
            </a:lvl8pPr>
            <a:lvl9pPr lvl="8" rtl="0">
              <a:spcBef>
                <a:spcPts val="0"/>
              </a:spcBef>
              <a:spcAft>
                <a:spcPts val="0"/>
              </a:spcAft>
              <a:buSzPts val="1300"/>
              <a:buNone/>
              <a:defRPr sz="1700"/>
            </a:lvl9pPr>
          </a:lstStyle>
          <a:p>
            <a:endParaRPr/>
          </a:p>
        </p:txBody>
      </p:sp>
      <p:sp>
        <p:nvSpPr>
          <p:cNvPr id="7" name="Google Shape;7;g111a5718981_3_0"/>
          <p:cNvSpPr txBox="1">
            <a:spLocks noGrp="1"/>
          </p:cNvSpPr>
          <p:nvPr>
            <p:ph type="body" idx="1"/>
          </p:nvPr>
        </p:nvSpPr>
        <p:spPr>
          <a:xfrm>
            <a:off x="2640330" y="8763000"/>
            <a:ext cx="33124200" cy="20886600"/>
          </a:xfrm>
          <a:prstGeom prst="rect">
            <a:avLst/>
          </a:prstGeom>
          <a:noFill/>
          <a:ln>
            <a:noFill/>
          </a:ln>
        </p:spPr>
        <p:txBody>
          <a:bodyPr spcFirstLastPara="1" wrap="square" lIns="83725" tIns="41875" rIns="83725" bIns="41875" anchor="t" anchorCtr="0">
            <a:normAutofit/>
          </a:bodyPr>
          <a:lstStyle>
            <a:lvl1pPr marL="457200" marR="0" lvl="0" indent="-692150" algn="l" rtl="0">
              <a:lnSpc>
                <a:spcPct val="90000"/>
              </a:lnSpc>
              <a:spcBef>
                <a:spcPts val="3300"/>
              </a:spcBef>
              <a:spcAft>
                <a:spcPts val="0"/>
              </a:spcAft>
              <a:buClr>
                <a:schemeClr val="dk1"/>
              </a:buClr>
              <a:buSzPts val="7300"/>
              <a:buFont typeface="Arial"/>
              <a:buChar char="•"/>
              <a:defRPr sz="7300" b="0" i="0" u="none" strike="noStrike" cap="none">
                <a:solidFill>
                  <a:schemeClr val="dk1"/>
                </a:solidFill>
                <a:latin typeface="Calibri"/>
                <a:ea typeface="Calibri"/>
                <a:cs typeface="Calibri"/>
                <a:sym typeface="Calibri"/>
              </a:defRPr>
            </a:lvl1pPr>
            <a:lvl2pPr marL="914400" marR="0" lvl="1" indent="-609600" algn="l" rtl="0">
              <a:lnSpc>
                <a:spcPct val="90000"/>
              </a:lnSpc>
              <a:spcBef>
                <a:spcPts val="1700"/>
              </a:spcBef>
              <a:spcAft>
                <a:spcPts val="0"/>
              </a:spcAft>
              <a:buClr>
                <a:schemeClr val="dk1"/>
              </a:buClr>
              <a:buSzPts val="6000"/>
              <a:buFont typeface="Arial"/>
              <a:buChar char="•"/>
              <a:defRPr sz="6000" b="0" i="0" u="none" strike="noStrike" cap="none">
                <a:solidFill>
                  <a:schemeClr val="dk1"/>
                </a:solidFill>
                <a:latin typeface="Calibri"/>
                <a:ea typeface="Calibri"/>
                <a:cs typeface="Calibri"/>
                <a:sym typeface="Calibri"/>
              </a:defRPr>
            </a:lvl2pPr>
            <a:lvl3pPr marL="1371600" marR="0" lvl="2" indent="-546100" algn="l" rtl="0">
              <a:lnSpc>
                <a:spcPct val="90000"/>
              </a:lnSpc>
              <a:spcBef>
                <a:spcPts val="1700"/>
              </a:spcBef>
              <a:spcAft>
                <a:spcPts val="0"/>
              </a:spcAft>
              <a:buClr>
                <a:schemeClr val="dk1"/>
              </a:buClr>
              <a:buSzPts val="5000"/>
              <a:buFont typeface="Arial"/>
              <a:buChar char="•"/>
              <a:defRPr sz="5000" b="0" i="0" u="none" strike="noStrike" cap="none">
                <a:solidFill>
                  <a:schemeClr val="dk1"/>
                </a:solidFill>
                <a:latin typeface="Calibri"/>
                <a:ea typeface="Calibri"/>
                <a:cs typeface="Calibri"/>
                <a:sym typeface="Calibri"/>
              </a:defRPr>
            </a:lvl3pPr>
            <a:lvl4pPr marL="1828800" marR="0" lvl="3" indent="-508000" algn="l" rtl="0">
              <a:lnSpc>
                <a:spcPct val="90000"/>
              </a:lnSpc>
              <a:spcBef>
                <a:spcPts val="17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4pPr>
            <a:lvl5pPr marL="2286000" marR="0" lvl="4" indent="-508000" algn="l" rtl="0">
              <a:lnSpc>
                <a:spcPct val="90000"/>
              </a:lnSpc>
              <a:spcBef>
                <a:spcPts val="17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5pPr>
            <a:lvl6pPr marL="2743200" marR="0" lvl="5" indent="-603250" algn="l" rtl="0">
              <a:lnSpc>
                <a:spcPct val="90000"/>
              </a:lnSpc>
              <a:spcBef>
                <a:spcPts val="1700"/>
              </a:spcBef>
              <a:spcAft>
                <a:spcPts val="0"/>
              </a:spcAft>
              <a:buClr>
                <a:schemeClr val="dk1"/>
              </a:buClr>
              <a:buSzPts val="5900"/>
              <a:buFont typeface="Arial"/>
              <a:buChar char="•"/>
              <a:defRPr sz="5900" b="0" i="0" u="none" strike="noStrike" cap="none">
                <a:solidFill>
                  <a:schemeClr val="dk1"/>
                </a:solidFill>
                <a:latin typeface="Calibri"/>
                <a:ea typeface="Calibri"/>
                <a:cs typeface="Calibri"/>
                <a:sym typeface="Calibri"/>
              </a:defRPr>
            </a:lvl6pPr>
            <a:lvl7pPr marL="3200400" marR="0" lvl="6" indent="-603250" algn="l" rtl="0">
              <a:lnSpc>
                <a:spcPct val="90000"/>
              </a:lnSpc>
              <a:spcBef>
                <a:spcPts val="1700"/>
              </a:spcBef>
              <a:spcAft>
                <a:spcPts val="0"/>
              </a:spcAft>
              <a:buClr>
                <a:schemeClr val="dk1"/>
              </a:buClr>
              <a:buSzPts val="5900"/>
              <a:buFont typeface="Arial"/>
              <a:buChar char="•"/>
              <a:defRPr sz="5900" b="0" i="0" u="none" strike="noStrike" cap="none">
                <a:solidFill>
                  <a:schemeClr val="dk1"/>
                </a:solidFill>
                <a:latin typeface="Calibri"/>
                <a:ea typeface="Calibri"/>
                <a:cs typeface="Calibri"/>
                <a:sym typeface="Calibri"/>
              </a:defRPr>
            </a:lvl7pPr>
            <a:lvl8pPr marL="3657600" marR="0" lvl="7" indent="-603250" algn="l" rtl="0">
              <a:lnSpc>
                <a:spcPct val="90000"/>
              </a:lnSpc>
              <a:spcBef>
                <a:spcPts val="1700"/>
              </a:spcBef>
              <a:spcAft>
                <a:spcPts val="0"/>
              </a:spcAft>
              <a:buClr>
                <a:schemeClr val="dk1"/>
              </a:buClr>
              <a:buSzPts val="5900"/>
              <a:buFont typeface="Arial"/>
              <a:buChar char="•"/>
              <a:defRPr sz="5900" b="0" i="0" u="none" strike="noStrike" cap="none">
                <a:solidFill>
                  <a:schemeClr val="dk1"/>
                </a:solidFill>
                <a:latin typeface="Calibri"/>
                <a:ea typeface="Calibri"/>
                <a:cs typeface="Calibri"/>
                <a:sym typeface="Calibri"/>
              </a:defRPr>
            </a:lvl8pPr>
            <a:lvl9pPr marL="4114800" marR="0" lvl="8" indent="-603250" algn="l" rtl="0">
              <a:lnSpc>
                <a:spcPct val="90000"/>
              </a:lnSpc>
              <a:spcBef>
                <a:spcPts val="1700"/>
              </a:spcBef>
              <a:spcAft>
                <a:spcPts val="0"/>
              </a:spcAft>
              <a:buClr>
                <a:schemeClr val="dk1"/>
              </a:buClr>
              <a:buSzPts val="5900"/>
              <a:buFont typeface="Arial"/>
              <a:buChar char="•"/>
              <a:defRPr sz="5900" b="0" i="0" u="none" strike="noStrike" cap="none">
                <a:solidFill>
                  <a:schemeClr val="dk1"/>
                </a:solidFill>
                <a:latin typeface="Calibri"/>
                <a:ea typeface="Calibri"/>
                <a:cs typeface="Calibri"/>
                <a:sym typeface="Calibri"/>
              </a:defRPr>
            </a:lvl9pPr>
          </a:lstStyle>
          <a:p>
            <a:endParaRPr/>
          </a:p>
        </p:txBody>
      </p:sp>
      <p:sp>
        <p:nvSpPr>
          <p:cNvPr id="8" name="Google Shape;8;g111a5718981_3_0"/>
          <p:cNvSpPr txBox="1">
            <a:spLocks noGrp="1"/>
          </p:cNvSpPr>
          <p:nvPr>
            <p:ph type="dt" idx="10"/>
          </p:nvPr>
        </p:nvSpPr>
        <p:spPr>
          <a:xfrm>
            <a:off x="2640330" y="30510482"/>
            <a:ext cx="8640900" cy="1752600"/>
          </a:xfrm>
          <a:prstGeom prst="rect">
            <a:avLst/>
          </a:prstGeom>
          <a:noFill/>
          <a:ln>
            <a:noFill/>
          </a:ln>
        </p:spPr>
        <p:txBody>
          <a:bodyPr spcFirstLastPara="1" wrap="square" lIns="83725" tIns="41875" rIns="83725" bIns="41875" anchor="ctr" anchorCtr="0">
            <a:noAutofit/>
          </a:bodyPr>
          <a:lstStyle>
            <a:lvl1pPr marR="0" lvl="0" algn="l" rtl="0">
              <a:spcBef>
                <a:spcPts val="0"/>
              </a:spcBef>
              <a:spcAft>
                <a:spcPts val="0"/>
              </a:spcAft>
              <a:buSzPts val="1300"/>
              <a:buNone/>
              <a:defRPr sz="40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9pPr>
          </a:lstStyle>
          <a:p>
            <a:endParaRPr/>
          </a:p>
        </p:txBody>
      </p:sp>
      <p:sp>
        <p:nvSpPr>
          <p:cNvPr id="9" name="Google Shape;9;g111a5718981_3_0"/>
          <p:cNvSpPr txBox="1">
            <a:spLocks noGrp="1"/>
          </p:cNvSpPr>
          <p:nvPr>
            <p:ph type="ftr" idx="11"/>
          </p:nvPr>
        </p:nvSpPr>
        <p:spPr>
          <a:xfrm>
            <a:off x="12721590" y="30510482"/>
            <a:ext cx="12961800" cy="1752600"/>
          </a:xfrm>
          <a:prstGeom prst="rect">
            <a:avLst/>
          </a:prstGeom>
          <a:noFill/>
          <a:ln>
            <a:noFill/>
          </a:ln>
        </p:spPr>
        <p:txBody>
          <a:bodyPr spcFirstLastPara="1" wrap="square" lIns="83725" tIns="41875" rIns="83725" bIns="41875" anchor="ctr" anchorCtr="0">
            <a:noAutofit/>
          </a:bodyPr>
          <a:lstStyle>
            <a:lvl1pPr marR="0" lvl="0" algn="ctr" rtl="0">
              <a:spcBef>
                <a:spcPts val="0"/>
              </a:spcBef>
              <a:spcAft>
                <a:spcPts val="0"/>
              </a:spcAft>
              <a:buSzPts val="1300"/>
              <a:buNone/>
              <a:defRPr sz="40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300"/>
              <a:buNone/>
              <a:defRPr sz="1700" b="0" i="0" u="none" strike="noStrike" cap="none">
                <a:solidFill>
                  <a:schemeClr val="dk1"/>
                </a:solidFill>
                <a:latin typeface="Calibri"/>
                <a:ea typeface="Calibri"/>
                <a:cs typeface="Calibri"/>
                <a:sym typeface="Calibri"/>
              </a:defRPr>
            </a:lvl9pPr>
          </a:lstStyle>
          <a:p>
            <a:endParaRPr/>
          </a:p>
        </p:txBody>
      </p:sp>
      <p:sp>
        <p:nvSpPr>
          <p:cNvPr id="10" name="Google Shape;10;g111a5718981_3_0"/>
          <p:cNvSpPr txBox="1">
            <a:spLocks noGrp="1"/>
          </p:cNvSpPr>
          <p:nvPr>
            <p:ph type="sldNum" idx="12"/>
          </p:nvPr>
        </p:nvSpPr>
        <p:spPr>
          <a:xfrm>
            <a:off x="27123390" y="30510482"/>
            <a:ext cx="8640900" cy="1752600"/>
          </a:xfrm>
          <a:prstGeom prst="rect">
            <a:avLst/>
          </a:prstGeom>
          <a:noFill/>
          <a:ln>
            <a:noFill/>
          </a:ln>
        </p:spPr>
        <p:txBody>
          <a:bodyPr spcFirstLastPara="1" wrap="square" lIns="83725" tIns="41875" rIns="83725" bIns="41875" anchor="ctr" anchorCtr="0">
            <a:noAutofit/>
          </a:bodyPr>
          <a:lstStyle>
            <a:lvl1pPr marL="0" marR="0" lvl="0" indent="0" algn="r" rtl="0">
              <a:spcBef>
                <a:spcPts val="0"/>
              </a:spcBef>
              <a:buNone/>
              <a:defRPr sz="4000" b="0" i="0" u="none" strike="noStrike" cap="none">
                <a:solidFill>
                  <a:srgbClr val="888888"/>
                </a:solidFill>
                <a:latin typeface="Calibri"/>
                <a:ea typeface="Calibri"/>
                <a:cs typeface="Calibri"/>
                <a:sym typeface="Calibri"/>
              </a:defRPr>
            </a:lvl1pPr>
            <a:lvl2pPr marL="0" marR="0" lvl="1" indent="0" algn="r" rtl="0">
              <a:spcBef>
                <a:spcPts val="0"/>
              </a:spcBef>
              <a:buNone/>
              <a:defRPr sz="4000" b="0" i="0" u="none" strike="noStrike" cap="none">
                <a:solidFill>
                  <a:srgbClr val="888888"/>
                </a:solidFill>
                <a:latin typeface="Calibri"/>
                <a:ea typeface="Calibri"/>
                <a:cs typeface="Calibri"/>
                <a:sym typeface="Calibri"/>
              </a:defRPr>
            </a:lvl2pPr>
            <a:lvl3pPr marL="0" marR="0" lvl="2" indent="0" algn="r" rtl="0">
              <a:spcBef>
                <a:spcPts val="0"/>
              </a:spcBef>
              <a:buNone/>
              <a:defRPr sz="4000" b="0" i="0" u="none" strike="noStrike" cap="none">
                <a:solidFill>
                  <a:srgbClr val="888888"/>
                </a:solidFill>
                <a:latin typeface="Calibri"/>
                <a:ea typeface="Calibri"/>
                <a:cs typeface="Calibri"/>
                <a:sym typeface="Calibri"/>
              </a:defRPr>
            </a:lvl3pPr>
            <a:lvl4pPr marL="0" marR="0" lvl="3" indent="0" algn="r" rtl="0">
              <a:spcBef>
                <a:spcPts val="0"/>
              </a:spcBef>
              <a:buNone/>
              <a:defRPr sz="4000" b="0" i="0" u="none" strike="noStrike" cap="none">
                <a:solidFill>
                  <a:srgbClr val="888888"/>
                </a:solidFill>
                <a:latin typeface="Calibri"/>
                <a:ea typeface="Calibri"/>
                <a:cs typeface="Calibri"/>
                <a:sym typeface="Calibri"/>
              </a:defRPr>
            </a:lvl4pPr>
            <a:lvl5pPr marL="0" marR="0" lvl="4" indent="0" algn="r" rtl="0">
              <a:spcBef>
                <a:spcPts val="0"/>
              </a:spcBef>
              <a:buNone/>
              <a:defRPr sz="4000" b="0" i="0" u="none" strike="noStrike" cap="none">
                <a:solidFill>
                  <a:srgbClr val="888888"/>
                </a:solidFill>
                <a:latin typeface="Calibri"/>
                <a:ea typeface="Calibri"/>
                <a:cs typeface="Calibri"/>
                <a:sym typeface="Calibri"/>
              </a:defRPr>
            </a:lvl5pPr>
            <a:lvl6pPr marL="0" marR="0" lvl="5" indent="0" algn="r" rtl="0">
              <a:spcBef>
                <a:spcPts val="0"/>
              </a:spcBef>
              <a:buNone/>
              <a:defRPr sz="4000" b="0" i="0" u="none" strike="noStrike" cap="none">
                <a:solidFill>
                  <a:srgbClr val="888888"/>
                </a:solidFill>
                <a:latin typeface="Calibri"/>
                <a:ea typeface="Calibri"/>
                <a:cs typeface="Calibri"/>
                <a:sym typeface="Calibri"/>
              </a:defRPr>
            </a:lvl6pPr>
            <a:lvl7pPr marL="0" marR="0" lvl="6" indent="0" algn="r" rtl="0">
              <a:spcBef>
                <a:spcPts val="0"/>
              </a:spcBef>
              <a:buNone/>
              <a:defRPr sz="4000" b="0" i="0" u="none" strike="noStrike" cap="none">
                <a:solidFill>
                  <a:srgbClr val="888888"/>
                </a:solidFill>
                <a:latin typeface="Calibri"/>
                <a:ea typeface="Calibri"/>
                <a:cs typeface="Calibri"/>
                <a:sym typeface="Calibri"/>
              </a:defRPr>
            </a:lvl7pPr>
            <a:lvl8pPr marL="0" marR="0" lvl="7" indent="0" algn="r" rtl="0">
              <a:spcBef>
                <a:spcPts val="0"/>
              </a:spcBef>
              <a:buNone/>
              <a:defRPr sz="4000" b="0" i="0" u="none" strike="noStrike" cap="none">
                <a:solidFill>
                  <a:srgbClr val="888888"/>
                </a:solidFill>
                <a:latin typeface="Calibri"/>
                <a:ea typeface="Calibri"/>
                <a:cs typeface="Calibri"/>
                <a:sym typeface="Calibri"/>
              </a:defRPr>
            </a:lvl8pPr>
            <a:lvl9pPr marL="0" marR="0" lvl="8" indent="0" algn="r" rtl="0">
              <a:spcBef>
                <a:spcPts val="0"/>
              </a:spcBef>
              <a:buNone/>
              <a:defRPr sz="40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11" name="Google Shape;11;g111a5718981_3_0"/>
          <p:cNvSpPr/>
          <p:nvPr/>
        </p:nvSpPr>
        <p:spPr>
          <a:xfrm>
            <a:off x="37764720" y="0"/>
            <a:ext cx="639900" cy="32918400"/>
          </a:xfrm>
          <a:prstGeom prst="rect">
            <a:avLst/>
          </a:prstGeom>
          <a:solidFill>
            <a:srgbClr val="DBDBDB"/>
          </a:solidFill>
          <a:ln>
            <a:noFill/>
          </a:ln>
        </p:spPr>
        <p:txBody>
          <a:bodyPr spcFirstLastPara="1" wrap="square" lIns="62775" tIns="31375" rIns="62775" bIns="31375" anchor="ctr" anchorCtr="0">
            <a:noAutofit/>
          </a:bodyPr>
          <a:lstStyle/>
          <a:p>
            <a:pPr marL="0" marR="0" lvl="0" indent="0" algn="ctr" rtl="0">
              <a:spcBef>
                <a:spcPts val="0"/>
              </a:spcBef>
              <a:spcAft>
                <a:spcPts val="0"/>
              </a:spcAft>
              <a:buNone/>
            </a:pPr>
            <a:endParaRPr sz="1700" b="0" i="0" u="none" strike="noStrike" cap="none">
              <a:solidFill>
                <a:schemeClr val="lt1"/>
              </a:solidFill>
              <a:latin typeface="Calibri"/>
              <a:ea typeface="Calibri"/>
              <a:cs typeface="Calibri"/>
              <a:sym typeface="Calibri"/>
            </a:endParaRPr>
          </a:p>
        </p:txBody>
      </p:sp>
      <p:sp>
        <p:nvSpPr>
          <p:cNvPr id="12" name="Google Shape;12;g111a5718981_3_0"/>
          <p:cNvSpPr/>
          <p:nvPr/>
        </p:nvSpPr>
        <p:spPr>
          <a:xfrm>
            <a:off x="-3" y="0"/>
            <a:ext cx="639900" cy="32918400"/>
          </a:xfrm>
          <a:prstGeom prst="rect">
            <a:avLst/>
          </a:prstGeom>
          <a:solidFill>
            <a:srgbClr val="DBDBDB"/>
          </a:solidFill>
          <a:ln>
            <a:noFill/>
          </a:ln>
        </p:spPr>
        <p:txBody>
          <a:bodyPr spcFirstLastPara="1" wrap="square" lIns="62775" tIns="31375" rIns="62775" bIns="31375" anchor="ctr" anchorCtr="0">
            <a:noAutofit/>
          </a:bodyPr>
          <a:lstStyle/>
          <a:p>
            <a:pPr marL="0" marR="0" lvl="0" indent="0" algn="ctr" rtl="0">
              <a:spcBef>
                <a:spcPts val="0"/>
              </a:spcBef>
              <a:spcAft>
                <a:spcPts val="0"/>
              </a:spcAft>
              <a:buNone/>
            </a:pPr>
            <a:endParaRPr sz="1700" b="0" i="0" u="none" strike="noStrike" cap="none">
              <a:solidFill>
                <a:schemeClr val="lt1"/>
              </a:solidFill>
              <a:latin typeface="Calibri"/>
              <a:ea typeface="Calibri"/>
              <a:cs typeface="Calibri"/>
              <a:sym typeface="Calibri"/>
            </a:endParaRPr>
          </a:p>
        </p:txBody>
      </p:sp>
      <p:sp>
        <p:nvSpPr>
          <p:cNvPr id="13" name="Google Shape;13;g111a5718981_3_0"/>
          <p:cNvSpPr/>
          <p:nvPr/>
        </p:nvSpPr>
        <p:spPr>
          <a:xfrm>
            <a:off x="0" y="0"/>
            <a:ext cx="38404800" cy="4114800"/>
          </a:xfrm>
          <a:prstGeom prst="rect">
            <a:avLst/>
          </a:prstGeom>
          <a:solidFill>
            <a:srgbClr val="2F5496"/>
          </a:solidFill>
          <a:ln>
            <a:noFill/>
          </a:ln>
        </p:spPr>
        <p:txBody>
          <a:bodyPr spcFirstLastPara="1" wrap="square" lIns="62775" tIns="31375" rIns="62775" bIns="31375" anchor="ctr" anchorCtr="0">
            <a:noAutofit/>
          </a:bodyPr>
          <a:lstStyle/>
          <a:p>
            <a:pPr marL="0" marR="0" lvl="0" indent="0" algn="ctr" rtl="0">
              <a:spcBef>
                <a:spcPts val="0"/>
              </a:spcBef>
              <a:spcAft>
                <a:spcPts val="0"/>
              </a:spcAft>
              <a:buNone/>
            </a:pPr>
            <a:endParaRPr sz="1700" b="0" i="0" u="none" strike="noStrike" cap="none">
              <a:solidFill>
                <a:schemeClr val="lt1"/>
              </a:solidFill>
              <a:latin typeface="Calibri"/>
              <a:ea typeface="Calibri"/>
              <a:cs typeface="Calibri"/>
              <a:sym typeface="Calibri"/>
            </a:endParaRPr>
          </a:p>
        </p:txBody>
      </p:sp>
      <p:sp>
        <p:nvSpPr>
          <p:cNvPr id="14" name="Google Shape;14;g111a5718981_3_0"/>
          <p:cNvSpPr/>
          <p:nvPr/>
        </p:nvSpPr>
        <p:spPr>
          <a:xfrm>
            <a:off x="0" y="28803600"/>
            <a:ext cx="38404800" cy="4114800"/>
          </a:xfrm>
          <a:prstGeom prst="rect">
            <a:avLst/>
          </a:prstGeom>
          <a:solidFill>
            <a:srgbClr val="B3C6E7"/>
          </a:solidFill>
          <a:ln>
            <a:noFill/>
          </a:ln>
        </p:spPr>
        <p:txBody>
          <a:bodyPr spcFirstLastPara="1" wrap="square" lIns="62775" tIns="31375" rIns="62775" bIns="31375" anchor="ctr" anchorCtr="0">
            <a:noAutofit/>
          </a:bodyPr>
          <a:lstStyle/>
          <a:p>
            <a:pPr marL="0" marR="0" lvl="0" indent="0" algn="ctr" rtl="0">
              <a:spcBef>
                <a:spcPts val="0"/>
              </a:spcBef>
              <a:spcAft>
                <a:spcPts val="0"/>
              </a:spcAft>
              <a:buNone/>
            </a:pPr>
            <a:endParaRPr sz="1700" b="0" i="0" u="none" strike="noStrike" cap="none">
              <a:solidFill>
                <a:schemeClr val="lt1"/>
              </a:solidFill>
              <a:latin typeface="Calibri"/>
              <a:ea typeface="Calibri"/>
              <a:cs typeface="Calibri"/>
              <a:sym typeface="Calibri"/>
            </a:endParaRPr>
          </a:p>
        </p:txBody>
      </p:sp>
      <p:sp>
        <p:nvSpPr>
          <p:cNvPr id="15" name="Google Shape;15;g111a5718981_3_0"/>
          <p:cNvSpPr/>
          <p:nvPr/>
        </p:nvSpPr>
        <p:spPr>
          <a:xfrm>
            <a:off x="-9201150" y="0"/>
            <a:ext cx="8401200" cy="32918400"/>
          </a:xfrm>
          <a:prstGeom prst="rect">
            <a:avLst/>
          </a:prstGeom>
          <a:solidFill>
            <a:srgbClr val="D8D8D8"/>
          </a:solidFill>
          <a:ln>
            <a:noFill/>
          </a:ln>
        </p:spPr>
        <p:txBody>
          <a:bodyPr spcFirstLastPara="1" wrap="square" lIns="156975" tIns="156975" rIns="156975" bIns="156975" anchor="t" anchorCtr="0">
            <a:noAutofit/>
          </a:bodyPr>
          <a:lstStyle/>
          <a:p>
            <a:pPr marL="0" marR="0" lvl="0" indent="0" algn="l" rtl="0">
              <a:spcBef>
                <a:spcPts val="0"/>
              </a:spcBef>
              <a:spcAft>
                <a:spcPts val="0"/>
              </a:spcAft>
              <a:buNone/>
            </a:pPr>
            <a:r>
              <a:rPr lang="en-US" sz="6600" b="0" i="0" u="none" strike="noStrike" cap="none">
                <a:solidFill>
                  <a:srgbClr val="7F7F7F"/>
                </a:solidFill>
                <a:latin typeface="Calibri"/>
                <a:ea typeface="Calibri"/>
                <a:cs typeface="Calibri"/>
                <a:sym typeface="Calibri"/>
              </a:rPr>
              <a:t>Poster Print Size:</a:t>
            </a:r>
            <a:endParaRPr sz="6600" b="0" i="0" u="none" strike="noStrike" cap="none">
              <a:solidFill>
                <a:srgbClr val="7F7F7F"/>
              </a:solidFill>
              <a:latin typeface="Calibri"/>
              <a:ea typeface="Calibri"/>
              <a:cs typeface="Calibri"/>
              <a:sym typeface="Calibri"/>
            </a:endParaRPr>
          </a:p>
          <a:p>
            <a:pPr marL="0" marR="0" lvl="0" indent="0" algn="l" rtl="0">
              <a:spcBef>
                <a:spcPts val="1700"/>
              </a:spcBef>
              <a:spcAft>
                <a:spcPts val="0"/>
              </a:spcAft>
              <a:buNone/>
            </a:pPr>
            <a:r>
              <a:rPr lang="en-US" sz="4400" b="0" i="0" u="none" strike="noStrike" cap="none">
                <a:solidFill>
                  <a:srgbClr val="7F7F7F"/>
                </a:solidFill>
                <a:latin typeface="Calibri"/>
                <a:ea typeface="Calibri"/>
                <a:cs typeface="Calibri"/>
                <a:sym typeface="Calibri"/>
              </a:rPr>
              <a:t>This poster template is 36” high by 48” wide. It can be used to print any poster with a 3:4 aspect ratio.</a:t>
            </a:r>
            <a:endParaRPr sz="1300"/>
          </a:p>
          <a:p>
            <a:pPr marL="0" marR="0" lvl="0" indent="0" algn="l" rtl="0">
              <a:spcBef>
                <a:spcPts val="1700"/>
              </a:spcBef>
              <a:spcAft>
                <a:spcPts val="0"/>
              </a:spcAft>
              <a:buNone/>
            </a:pPr>
            <a:r>
              <a:rPr lang="en-US" sz="6600" b="0" i="0" u="none" strike="noStrike" cap="none">
                <a:solidFill>
                  <a:srgbClr val="7F7F7F"/>
                </a:solidFill>
                <a:latin typeface="Calibri"/>
                <a:ea typeface="Calibri"/>
                <a:cs typeface="Calibri"/>
                <a:sym typeface="Calibri"/>
              </a:rPr>
              <a:t>Placeholders:</a:t>
            </a:r>
            <a:endParaRPr sz="1300"/>
          </a:p>
          <a:p>
            <a:pPr marL="0" marR="0" lvl="0" indent="0" algn="l" rtl="0">
              <a:spcBef>
                <a:spcPts val="1700"/>
              </a:spcBef>
              <a:spcAft>
                <a:spcPts val="0"/>
              </a:spcAft>
              <a:buNone/>
            </a:pPr>
            <a:r>
              <a:rPr lang="en-US" sz="4400" b="0" i="0" u="none" strike="noStrike" cap="none">
                <a:solidFill>
                  <a:srgbClr val="7F7F7F"/>
                </a:solidFill>
                <a:latin typeface="Calibri"/>
                <a:ea typeface="Calibri"/>
                <a:cs typeface="Calibri"/>
                <a:sym typeface="Calibri"/>
              </a:rPr>
              <a:t>The various elements included in this poster are ones we often see in medical, research, and scientific posters. Feel free to edit, move,  add, and delete items, or change the layout to suit your needs. Always check with your conference organizer for specific requirements.</a:t>
            </a:r>
            <a:endParaRPr sz="1300"/>
          </a:p>
          <a:p>
            <a:pPr marL="0" marR="0" lvl="0" indent="0" algn="l" rtl="0">
              <a:spcBef>
                <a:spcPts val="1700"/>
              </a:spcBef>
              <a:spcAft>
                <a:spcPts val="0"/>
              </a:spcAft>
              <a:buNone/>
            </a:pPr>
            <a:r>
              <a:rPr lang="en-US" sz="6600" b="0" i="0" u="none" strike="noStrike" cap="none">
                <a:solidFill>
                  <a:srgbClr val="7F7F7F"/>
                </a:solidFill>
                <a:latin typeface="Calibri"/>
                <a:ea typeface="Calibri"/>
                <a:cs typeface="Calibri"/>
                <a:sym typeface="Calibri"/>
              </a:rPr>
              <a:t>Image Quality:</a:t>
            </a:r>
            <a:endParaRPr sz="1300"/>
          </a:p>
          <a:p>
            <a:pPr marL="0" marR="0" lvl="0" indent="0" algn="l" rtl="0">
              <a:spcBef>
                <a:spcPts val="1700"/>
              </a:spcBef>
              <a:spcAft>
                <a:spcPts val="0"/>
              </a:spcAft>
              <a:buNone/>
            </a:pPr>
            <a:r>
              <a:rPr lang="en-US" sz="4400" b="0" i="0" u="none" strike="noStrike" cap="none">
                <a:solidFill>
                  <a:srgbClr val="7F7F7F"/>
                </a:solidFill>
                <a:latin typeface="Calibri"/>
                <a:ea typeface="Calibri"/>
                <a:cs typeface="Calibri"/>
                <a:sym typeface="Calibri"/>
              </a:rPr>
              <a:t>You can place digital photos or logo art in your poster file by selecting the </a:t>
            </a:r>
            <a:r>
              <a:rPr lang="en-US" sz="4400" b="1" i="0" u="none" strike="noStrike" cap="none">
                <a:solidFill>
                  <a:srgbClr val="7F7F7F"/>
                </a:solidFill>
                <a:latin typeface="Calibri"/>
                <a:ea typeface="Calibri"/>
                <a:cs typeface="Calibri"/>
                <a:sym typeface="Calibri"/>
              </a:rPr>
              <a:t>Insert, Picture</a:t>
            </a:r>
            <a:r>
              <a:rPr lang="en-US" sz="4400" b="0" i="0" u="none" strike="noStrike" cap="none">
                <a:solidFill>
                  <a:srgbClr val="7F7F7F"/>
                </a:solidFill>
                <a:latin typeface="Calibri"/>
                <a:ea typeface="Calibri"/>
                <a:cs typeface="Calibri"/>
                <a:sym typeface="Calibri"/>
              </a:rPr>
              <a:t> command, or by using standard copy &amp; paste. For best results, all graphic elements should be at least </a:t>
            </a:r>
            <a:r>
              <a:rPr lang="en-US" sz="4400" b="1" i="0" u="none" strike="noStrike" cap="none">
                <a:solidFill>
                  <a:srgbClr val="7F7F7F"/>
                </a:solidFill>
                <a:latin typeface="Calibri"/>
                <a:ea typeface="Calibri"/>
                <a:cs typeface="Calibri"/>
                <a:sym typeface="Calibri"/>
              </a:rPr>
              <a:t>150-200 pixels per inch in their final printed size</a:t>
            </a:r>
            <a:r>
              <a:rPr lang="en-US" sz="4400" b="0" i="0" u="none" strike="noStrike" cap="none">
                <a:solidFill>
                  <a:srgbClr val="7F7F7F"/>
                </a:solidFill>
                <a:latin typeface="Calibri"/>
                <a:ea typeface="Calibri"/>
                <a:cs typeface="Calibri"/>
                <a:sym typeface="Calibri"/>
              </a:rPr>
              <a:t>. For instance, a 1600 x 1200 pixel photo will usually look fine up to 8“-10” wide on your printed poster.</a:t>
            </a:r>
            <a:endParaRPr sz="1300"/>
          </a:p>
          <a:p>
            <a:pPr marL="0" marR="0" lvl="0" indent="0" algn="l" rtl="0">
              <a:spcBef>
                <a:spcPts val="1700"/>
              </a:spcBef>
              <a:spcAft>
                <a:spcPts val="0"/>
              </a:spcAft>
              <a:buNone/>
            </a:pPr>
            <a:r>
              <a:rPr lang="en-US" sz="4400" b="0" i="0" u="none" strike="noStrike" cap="none">
                <a:solidFill>
                  <a:srgbClr val="7F7F7F"/>
                </a:solidFill>
                <a:latin typeface="Calibri"/>
                <a:ea typeface="Calibri"/>
                <a:cs typeface="Calibri"/>
                <a:sym typeface="Calibri"/>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endParaRPr sz="1300"/>
          </a:p>
          <a:p>
            <a:pPr marL="0" marR="0" lvl="0" indent="0" algn="l" rtl="0">
              <a:spcBef>
                <a:spcPts val="1700"/>
              </a:spcBef>
              <a:spcAft>
                <a:spcPts val="0"/>
              </a:spcAft>
              <a:buNone/>
            </a:pPr>
            <a:r>
              <a:rPr lang="en-US" sz="4400" b="0" i="0" u="none" strike="noStrike" cap="none">
                <a:solidFill>
                  <a:srgbClr val="7F7F7F"/>
                </a:solidFill>
                <a:latin typeface="Calibri"/>
                <a:ea typeface="Calibri"/>
                <a:cs typeface="Calibri"/>
                <a:sym typeface="Calibri"/>
              </a:rPr>
              <a:t>Please note that graphics from websites (such as the logo on your hospital's or university's home page) will only be 72dpi and not suitable for printing.</a:t>
            </a:r>
            <a:endParaRPr sz="1300"/>
          </a:p>
          <a:p>
            <a:pPr marL="0" marR="0" lvl="0" indent="0" algn="ctr" rtl="0">
              <a:spcBef>
                <a:spcPts val="1700"/>
              </a:spcBef>
              <a:spcAft>
                <a:spcPts val="0"/>
              </a:spcAft>
              <a:buNone/>
            </a:pPr>
            <a:br>
              <a:rPr lang="en-US" sz="3300" b="0" i="0" u="none" strike="noStrike" cap="none">
                <a:solidFill>
                  <a:srgbClr val="7F7F7F"/>
                </a:solidFill>
                <a:latin typeface="Calibri"/>
                <a:ea typeface="Calibri"/>
                <a:cs typeface="Calibri"/>
                <a:sym typeface="Calibri"/>
              </a:rPr>
            </a:br>
            <a:r>
              <a:rPr lang="en-US" sz="3300" b="0" i="0" u="none" strike="noStrike" cap="none">
                <a:solidFill>
                  <a:srgbClr val="7F7F7F"/>
                </a:solidFill>
                <a:latin typeface="Calibri"/>
                <a:ea typeface="Calibri"/>
                <a:cs typeface="Calibri"/>
                <a:sym typeface="Calibri"/>
              </a:rPr>
              <a:t>[This sidebar area does not print.]</a:t>
            </a:r>
            <a:endParaRPr sz="1300"/>
          </a:p>
        </p:txBody>
      </p:sp>
      <p:grpSp>
        <p:nvGrpSpPr>
          <p:cNvPr id="16" name="Google Shape;16;g111a5718981_3_0"/>
          <p:cNvGrpSpPr/>
          <p:nvPr/>
        </p:nvGrpSpPr>
        <p:grpSpPr>
          <a:xfrm>
            <a:off x="39206592" y="0"/>
            <a:ext cx="8401690" cy="32918400"/>
            <a:chOff x="33832800" y="0"/>
            <a:chExt cx="12801600" cy="43891200"/>
          </a:xfrm>
        </p:grpSpPr>
        <p:sp>
          <p:nvSpPr>
            <p:cNvPr id="17" name="Google Shape;17;g111a5718981_3_0"/>
            <p:cNvSpPr/>
            <p:nvPr/>
          </p:nvSpPr>
          <p:spPr>
            <a:xfrm>
              <a:off x="33832800" y="0"/>
              <a:ext cx="12801600" cy="43891200"/>
            </a:xfrm>
            <a:prstGeom prst="rect">
              <a:avLst/>
            </a:prstGeom>
            <a:solidFill>
              <a:srgbClr val="D8D8D8"/>
            </a:solidFill>
            <a:ln>
              <a:noFill/>
            </a:ln>
          </p:spPr>
          <p:txBody>
            <a:bodyPr spcFirstLastPara="1" wrap="square" lIns="209350" tIns="209350" rIns="209350" bIns="209350" anchor="t" anchorCtr="0">
              <a:noAutofit/>
            </a:bodyPr>
            <a:lstStyle/>
            <a:p>
              <a:pPr marL="0" marR="0" lvl="0" indent="0" algn="l" rtl="0">
                <a:spcBef>
                  <a:spcPts val="0"/>
                </a:spcBef>
                <a:spcAft>
                  <a:spcPts val="0"/>
                </a:spcAft>
                <a:buNone/>
              </a:pPr>
              <a:r>
                <a:rPr lang="en-US" sz="6600" b="0" i="0" u="none" strike="noStrike" cap="none">
                  <a:solidFill>
                    <a:srgbClr val="7F7F7F"/>
                  </a:solidFill>
                  <a:latin typeface="Calibri"/>
                  <a:ea typeface="Calibri"/>
                  <a:cs typeface="Calibri"/>
                  <a:sym typeface="Calibri"/>
                </a:rPr>
                <a:t>Change Color Theme:</a:t>
              </a:r>
              <a:endParaRPr sz="6600" b="0" i="0" u="none" strike="noStrike" cap="none">
                <a:solidFill>
                  <a:srgbClr val="7F7F7F"/>
                </a:solidFill>
                <a:latin typeface="Calibri"/>
                <a:ea typeface="Calibri"/>
                <a:cs typeface="Calibri"/>
                <a:sym typeface="Calibri"/>
              </a:endParaRPr>
            </a:p>
            <a:p>
              <a:pPr marL="0" marR="0" lvl="0" indent="0" algn="l" rtl="0">
                <a:spcBef>
                  <a:spcPts val="1700"/>
                </a:spcBef>
                <a:spcAft>
                  <a:spcPts val="0"/>
                </a:spcAft>
                <a:buNone/>
              </a:pPr>
              <a:r>
                <a:rPr lang="en-US" sz="4400" b="0" i="0" u="none" strike="noStrike" cap="none">
                  <a:solidFill>
                    <a:srgbClr val="7F7F7F"/>
                  </a:solidFill>
                  <a:latin typeface="Calibri"/>
                  <a:ea typeface="Calibri"/>
                  <a:cs typeface="Calibri"/>
                  <a:sym typeface="Calibri"/>
                </a:rPr>
                <a:t>This template is designed to use the built-in color themes in the newer versions of PowerPoint.</a:t>
              </a:r>
              <a:endParaRPr sz="1300"/>
            </a:p>
            <a:p>
              <a:pPr marL="0" marR="0" lvl="0" indent="0" algn="l" rtl="0">
                <a:spcBef>
                  <a:spcPts val="1700"/>
                </a:spcBef>
                <a:spcAft>
                  <a:spcPts val="0"/>
                </a:spcAft>
                <a:buNone/>
              </a:pPr>
              <a:r>
                <a:rPr lang="en-US" sz="4400" b="0" i="0" u="none" strike="noStrike" cap="none">
                  <a:solidFill>
                    <a:srgbClr val="7F7F7F"/>
                  </a:solidFill>
                  <a:latin typeface="Calibri"/>
                  <a:ea typeface="Calibri"/>
                  <a:cs typeface="Calibri"/>
                  <a:sym typeface="Calibri"/>
                </a:rPr>
                <a:t>To change the color theme, select the </a:t>
              </a:r>
              <a:r>
                <a:rPr lang="en-US" sz="4400" b="1" i="0" u="none" strike="noStrike" cap="none">
                  <a:solidFill>
                    <a:srgbClr val="7F7F7F"/>
                  </a:solidFill>
                  <a:latin typeface="Calibri"/>
                  <a:ea typeface="Calibri"/>
                  <a:cs typeface="Calibri"/>
                  <a:sym typeface="Calibri"/>
                </a:rPr>
                <a:t>Design</a:t>
              </a:r>
              <a:r>
                <a:rPr lang="en-US" sz="4400" b="0" i="0" u="none" strike="noStrike" cap="none">
                  <a:solidFill>
                    <a:srgbClr val="7F7F7F"/>
                  </a:solidFill>
                  <a:latin typeface="Calibri"/>
                  <a:ea typeface="Calibri"/>
                  <a:cs typeface="Calibri"/>
                  <a:sym typeface="Calibri"/>
                </a:rPr>
                <a:t> tab, then select the </a:t>
              </a:r>
              <a:r>
                <a:rPr lang="en-US" sz="4400" b="1" i="0" u="none" strike="noStrike" cap="none">
                  <a:solidFill>
                    <a:srgbClr val="7F7F7F"/>
                  </a:solidFill>
                  <a:latin typeface="Calibri"/>
                  <a:ea typeface="Calibri"/>
                  <a:cs typeface="Calibri"/>
                  <a:sym typeface="Calibri"/>
                </a:rPr>
                <a:t>Colors</a:t>
              </a:r>
              <a:r>
                <a:rPr lang="en-US" sz="4400" b="0" i="0" u="none" strike="noStrike" cap="none">
                  <a:solidFill>
                    <a:srgbClr val="7F7F7F"/>
                  </a:solidFill>
                  <a:latin typeface="Calibri"/>
                  <a:ea typeface="Calibri"/>
                  <a:cs typeface="Calibri"/>
                  <a:sym typeface="Calibri"/>
                </a:rPr>
                <a:t> drop-down list.</a:t>
              </a:r>
              <a:endParaRPr sz="1300"/>
            </a:p>
            <a:p>
              <a:pPr marL="0" marR="0" lvl="0" indent="0" algn="l" rtl="0">
                <a:spcBef>
                  <a:spcPts val="1700"/>
                </a:spcBef>
                <a:spcAft>
                  <a:spcPts val="0"/>
                </a:spcAft>
                <a:buNone/>
              </a:pPr>
              <a:endParaRPr sz="4400" b="0" i="0" u="none" strike="noStrike" cap="none">
                <a:solidFill>
                  <a:srgbClr val="7F7F7F"/>
                </a:solidFill>
                <a:latin typeface="Calibri"/>
                <a:ea typeface="Calibri"/>
                <a:cs typeface="Calibri"/>
                <a:sym typeface="Calibri"/>
              </a:endParaRPr>
            </a:p>
            <a:p>
              <a:pPr marL="0" marR="0" lvl="0" indent="0" algn="l" rtl="0">
                <a:spcBef>
                  <a:spcPts val="1700"/>
                </a:spcBef>
                <a:spcAft>
                  <a:spcPts val="0"/>
                </a:spcAft>
                <a:buNone/>
              </a:pPr>
              <a:endParaRPr sz="4400" b="0" i="0" u="none" strike="noStrike" cap="none">
                <a:solidFill>
                  <a:srgbClr val="7F7F7F"/>
                </a:solidFill>
                <a:latin typeface="Calibri"/>
                <a:ea typeface="Calibri"/>
                <a:cs typeface="Calibri"/>
                <a:sym typeface="Calibri"/>
              </a:endParaRPr>
            </a:p>
            <a:p>
              <a:pPr marL="0" marR="0" lvl="0" indent="0" algn="l" rtl="0">
                <a:spcBef>
                  <a:spcPts val="1700"/>
                </a:spcBef>
                <a:spcAft>
                  <a:spcPts val="0"/>
                </a:spcAft>
                <a:buNone/>
              </a:pPr>
              <a:endParaRPr sz="4400" b="0" i="0" u="none" strike="noStrike" cap="none">
                <a:solidFill>
                  <a:srgbClr val="7F7F7F"/>
                </a:solidFill>
                <a:latin typeface="Calibri"/>
                <a:ea typeface="Calibri"/>
                <a:cs typeface="Calibri"/>
                <a:sym typeface="Calibri"/>
              </a:endParaRPr>
            </a:p>
            <a:p>
              <a:pPr marL="0" marR="0" lvl="0" indent="0" algn="l" rtl="0">
                <a:spcBef>
                  <a:spcPts val="1700"/>
                </a:spcBef>
                <a:spcAft>
                  <a:spcPts val="0"/>
                </a:spcAft>
                <a:buNone/>
              </a:pPr>
              <a:endParaRPr sz="4400" b="0" i="0" u="none" strike="noStrike" cap="none">
                <a:solidFill>
                  <a:srgbClr val="7F7F7F"/>
                </a:solidFill>
                <a:latin typeface="Calibri"/>
                <a:ea typeface="Calibri"/>
                <a:cs typeface="Calibri"/>
                <a:sym typeface="Calibri"/>
              </a:endParaRPr>
            </a:p>
            <a:p>
              <a:pPr marL="0" marR="0" lvl="0" indent="0" algn="l" rtl="0">
                <a:spcBef>
                  <a:spcPts val="1700"/>
                </a:spcBef>
                <a:spcAft>
                  <a:spcPts val="0"/>
                </a:spcAft>
                <a:buNone/>
              </a:pPr>
              <a:endParaRPr sz="4400" b="0" i="0" u="none" strike="noStrike" cap="none">
                <a:solidFill>
                  <a:srgbClr val="7F7F7F"/>
                </a:solidFill>
                <a:latin typeface="Calibri"/>
                <a:ea typeface="Calibri"/>
                <a:cs typeface="Calibri"/>
                <a:sym typeface="Calibri"/>
              </a:endParaRPr>
            </a:p>
            <a:p>
              <a:pPr marL="0" marR="0" lvl="0" indent="0" algn="l" rtl="0">
                <a:spcBef>
                  <a:spcPts val="1700"/>
                </a:spcBef>
                <a:spcAft>
                  <a:spcPts val="0"/>
                </a:spcAft>
                <a:buNone/>
              </a:pPr>
              <a:endParaRPr sz="4400" b="0" i="0" u="none" strike="noStrike" cap="none">
                <a:solidFill>
                  <a:srgbClr val="7F7F7F"/>
                </a:solidFill>
                <a:latin typeface="Calibri"/>
                <a:ea typeface="Calibri"/>
                <a:cs typeface="Calibri"/>
                <a:sym typeface="Calibri"/>
              </a:endParaRPr>
            </a:p>
            <a:p>
              <a:pPr marL="0" marR="0" lvl="0" indent="0" algn="l" rtl="0">
                <a:spcBef>
                  <a:spcPts val="1700"/>
                </a:spcBef>
                <a:spcAft>
                  <a:spcPts val="0"/>
                </a:spcAft>
                <a:buNone/>
              </a:pPr>
              <a:endParaRPr sz="4400" b="0" i="0" u="none" strike="noStrike" cap="none">
                <a:solidFill>
                  <a:srgbClr val="7F7F7F"/>
                </a:solidFill>
                <a:latin typeface="Calibri"/>
                <a:ea typeface="Calibri"/>
                <a:cs typeface="Calibri"/>
                <a:sym typeface="Calibri"/>
              </a:endParaRPr>
            </a:p>
            <a:p>
              <a:pPr marL="0" marR="0" lvl="0" indent="0" algn="l" rtl="0">
                <a:spcBef>
                  <a:spcPts val="1700"/>
                </a:spcBef>
                <a:spcAft>
                  <a:spcPts val="0"/>
                </a:spcAft>
                <a:buNone/>
              </a:pPr>
              <a:endParaRPr sz="4400" b="0" i="0" u="none" strike="noStrike" cap="none">
                <a:solidFill>
                  <a:srgbClr val="7F7F7F"/>
                </a:solidFill>
                <a:latin typeface="Calibri"/>
                <a:ea typeface="Calibri"/>
                <a:cs typeface="Calibri"/>
                <a:sym typeface="Calibri"/>
              </a:endParaRPr>
            </a:p>
            <a:p>
              <a:pPr marL="0" marR="0" lvl="0" indent="0" algn="l" rtl="0">
                <a:spcBef>
                  <a:spcPts val="1700"/>
                </a:spcBef>
                <a:spcAft>
                  <a:spcPts val="0"/>
                </a:spcAft>
                <a:buNone/>
              </a:pPr>
              <a:endParaRPr sz="4400" b="0" i="0" u="none" strike="noStrike" cap="none">
                <a:solidFill>
                  <a:srgbClr val="7F7F7F"/>
                </a:solidFill>
                <a:latin typeface="Calibri"/>
                <a:ea typeface="Calibri"/>
                <a:cs typeface="Calibri"/>
                <a:sym typeface="Calibri"/>
              </a:endParaRPr>
            </a:p>
            <a:p>
              <a:pPr marL="0" marR="0" lvl="0" indent="0" algn="l" rtl="0">
                <a:spcBef>
                  <a:spcPts val="1700"/>
                </a:spcBef>
                <a:spcAft>
                  <a:spcPts val="0"/>
                </a:spcAft>
                <a:buNone/>
              </a:pPr>
              <a:r>
                <a:rPr lang="en-US" sz="4400" b="0" i="0" u="none" strike="noStrike" cap="none">
                  <a:solidFill>
                    <a:srgbClr val="7F7F7F"/>
                  </a:solidFill>
                  <a:latin typeface="Calibri"/>
                  <a:ea typeface="Calibri"/>
                  <a:cs typeface="Calibri"/>
                  <a:sym typeface="Calibri"/>
                </a:rPr>
                <a:t>The default color theme for this template is “Office”, so you can always return to that after trying some of the alternatives.</a:t>
              </a:r>
              <a:endParaRPr sz="1300"/>
            </a:p>
            <a:p>
              <a:pPr marL="0" marR="0" lvl="0" indent="0" algn="l" rtl="0">
                <a:spcBef>
                  <a:spcPts val="1700"/>
                </a:spcBef>
                <a:spcAft>
                  <a:spcPts val="0"/>
                </a:spcAft>
                <a:buNone/>
              </a:pPr>
              <a:r>
                <a:rPr lang="en-US" sz="6600" b="0" i="0" u="none" strike="noStrike" cap="none">
                  <a:solidFill>
                    <a:srgbClr val="7F7F7F"/>
                  </a:solidFill>
                  <a:latin typeface="Calibri"/>
                  <a:ea typeface="Calibri"/>
                  <a:cs typeface="Calibri"/>
                  <a:sym typeface="Calibri"/>
                </a:rPr>
                <a:t>Printing Your Poster:</a:t>
              </a:r>
              <a:endParaRPr sz="1300"/>
            </a:p>
            <a:p>
              <a:pPr marL="0" marR="0" lvl="0" indent="0" algn="l" rtl="0">
                <a:spcBef>
                  <a:spcPts val="1700"/>
                </a:spcBef>
                <a:spcAft>
                  <a:spcPts val="0"/>
                </a:spcAft>
                <a:buNone/>
              </a:pPr>
              <a:r>
                <a:rPr lang="en-US" sz="4400" b="0" i="0" u="none" strike="noStrike" cap="none">
                  <a:solidFill>
                    <a:srgbClr val="7F7F7F"/>
                  </a:solidFill>
                  <a:latin typeface="Calibri"/>
                  <a:ea typeface="Calibri"/>
                  <a:cs typeface="Calibri"/>
                  <a:sym typeface="Calibri"/>
                </a:rPr>
                <a:t>Once your poster file is ready, visit </a:t>
              </a:r>
              <a:r>
                <a:rPr lang="en-US" sz="4400" b="1" i="0" u="none" strike="noStrike" cap="none">
                  <a:solidFill>
                    <a:srgbClr val="7F7F7F"/>
                  </a:solidFill>
                  <a:latin typeface="Calibri"/>
                  <a:ea typeface="Calibri"/>
                  <a:cs typeface="Calibri"/>
                  <a:sym typeface="Calibri"/>
                </a:rPr>
                <a:t>www.genigraphics.com</a:t>
              </a:r>
              <a:r>
                <a:rPr lang="en-US" sz="4400" b="0" i="0" u="none" strike="noStrike" cap="none">
                  <a:solidFill>
                    <a:srgbClr val="7F7F7F"/>
                  </a:solidFill>
                  <a:latin typeface="Calibri"/>
                  <a:ea typeface="Calibri"/>
                  <a:cs typeface="Calibri"/>
                  <a:sym typeface="Calibri"/>
                </a:rPr>
                <a:t> to order a high-quality, affordable poster print. Every order receives a free design review and we can deliver as fast as next business day within the US and Canada. </a:t>
              </a:r>
              <a:endParaRPr sz="1300"/>
            </a:p>
            <a:p>
              <a:pPr marL="0" marR="0" lvl="0" indent="0" algn="l" rtl="0">
                <a:spcBef>
                  <a:spcPts val="1700"/>
                </a:spcBef>
                <a:spcAft>
                  <a:spcPts val="0"/>
                </a:spcAft>
                <a:buNone/>
              </a:pPr>
              <a:r>
                <a:rPr lang="en-US" sz="4400" b="0" i="0" u="none" strike="noStrike" cap="none">
                  <a:solidFill>
                    <a:srgbClr val="7F7F7F"/>
                  </a:solidFill>
                  <a:latin typeface="Calibri"/>
                  <a:ea typeface="Calibri"/>
                  <a:cs typeface="Calibri"/>
                  <a:sym typeface="Calibri"/>
                </a:rPr>
                <a:t>Genigraphics® has been producing output from PowerPoint® longer than anyone in the industry; dating back to when we helped Microsoft® design the PowerPoint® software. </a:t>
              </a:r>
              <a:endParaRPr sz="1300"/>
            </a:p>
            <a:p>
              <a:pPr marL="0" marR="0" lvl="0" indent="0" algn="l" rtl="0">
                <a:spcBef>
                  <a:spcPts val="1700"/>
                </a:spcBef>
                <a:spcAft>
                  <a:spcPts val="0"/>
                </a:spcAft>
                <a:buNone/>
              </a:pPr>
              <a:endParaRPr sz="4400" b="0" i="0" u="none" strike="noStrike" cap="none">
                <a:solidFill>
                  <a:srgbClr val="7F7F7F"/>
                </a:solidFill>
                <a:latin typeface="Calibri"/>
                <a:ea typeface="Calibri"/>
                <a:cs typeface="Calibri"/>
                <a:sym typeface="Calibri"/>
              </a:endParaRPr>
            </a:p>
            <a:p>
              <a:pPr marL="0" marR="0" lvl="0" indent="0" algn="ctr" rtl="0">
                <a:spcBef>
                  <a:spcPts val="0"/>
                </a:spcBef>
                <a:spcAft>
                  <a:spcPts val="0"/>
                </a:spcAft>
                <a:buNone/>
              </a:pPr>
              <a:r>
                <a:rPr lang="en-US" sz="4400" b="0" i="0" u="none" strike="noStrike" cap="none">
                  <a:solidFill>
                    <a:srgbClr val="7F7F7F"/>
                  </a:solidFill>
                  <a:latin typeface="Calibri"/>
                  <a:ea typeface="Calibri"/>
                  <a:cs typeface="Calibri"/>
                  <a:sym typeface="Calibri"/>
                </a:rPr>
                <a:t>US and Canada:  1-800-790-4001</a:t>
              </a:r>
              <a:br>
                <a:rPr lang="en-US" sz="4400" b="0" i="0" u="none" strike="noStrike" cap="none">
                  <a:solidFill>
                    <a:srgbClr val="7F7F7F"/>
                  </a:solidFill>
                  <a:latin typeface="Calibri"/>
                  <a:ea typeface="Calibri"/>
                  <a:cs typeface="Calibri"/>
                  <a:sym typeface="Calibri"/>
                </a:rPr>
              </a:br>
              <a:r>
                <a:rPr lang="en-US" sz="4400" b="0" i="0" u="none" strike="noStrike" cap="none">
                  <a:solidFill>
                    <a:srgbClr val="7F7F7F"/>
                  </a:solidFill>
                  <a:latin typeface="Calibri"/>
                  <a:ea typeface="Calibri"/>
                  <a:cs typeface="Calibri"/>
                  <a:sym typeface="Calibri"/>
                </a:rPr>
                <a:t>Email: info@genigraphics.com</a:t>
              </a:r>
              <a:endParaRPr sz="1300"/>
            </a:p>
            <a:p>
              <a:pPr marL="0" marR="0" lvl="0" indent="0" algn="ctr" rtl="0">
                <a:spcBef>
                  <a:spcPts val="0"/>
                </a:spcBef>
                <a:spcAft>
                  <a:spcPts val="0"/>
                </a:spcAft>
                <a:buNone/>
              </a:pPr>
              <a:br>
                <a:rPr lang="en-US" sz="3300" b="0" i="0" u="none" strike="noStrike" cap="none">
                  <a:solidFill>
                    <a:srgbClr val="7F7F7F"/>
                  </a:solidFill>
                  <a:latin typeface="Calibri"/>
                  <a:ea typeface="Calibri"/>
                  <a:cs typeface="Calibri"/>
                  <a:sym typeface="Calibri"/>
                </a:rPr>
              </a:br>
              <a:r>
                <a:rPr lang="en-US" sz="3300" b="0" i="0" u="none" strike="noStrike" cap="none">
                  <a:solidFill>
                    <a:srgbClr val="7F7F7F"/>
                  </a:solidFill>
                  <a:latin typeface="Calibri"/>
                  <a:ea typeface="Calibri"/>
                  <a:cs typeface="Calibri"/>
                  <a:sym typeface="Calibri"/>
                </a:rPr>
                <a:t>[This sidebar area does not print.]</a:t>
              </a:r>
              <a:endParaRPr sz="1300"/>
            </a:p>
          </p:txBody>
        </p:sp>
        <p:pic>
          <p:nvPicPr>
            <p:cNvPr id="18" name="Google Shape;18;g111a5718981_3_0"/>
            <p:cNvPicPr preferRelativeResize="0"/>
            <p:nvPr/>
          </p:nvPicPr>
          <p:blipFill rotWithShape="1">
            <a:blip r:embed="rId3">
              <a:alphaModFix/>
            </a:blip>
            <a:srcRect/>
            <a:stretch/>
          </p:blipFill>
          <p:spPr>
            <a:xfrm>
              <a:off x="34281342" y="9260274"/>
              <a:ext cx="11904515" cy="10246926"/>
            </a:xfrm>
            <a:prstGeom prst="rect">
              <a:avLst/>
            </a:prstGeom>
            <a:noFill/>
            <a:ln>
              <a:noFill/>
            </a:ln>
          </p:spPr>
        </p:pic>
      </p:grpSp>
      <p:pic>
        <p:nvPicPr>
          <p:cNvPr id="19" name="Google Shape;19;g111a5718981_3_0"/>
          <p:cNvPicPr preferRelativeResize="0"/>
          <p:nvPr/>
        </p:nvPicPr>
        <p:blipFill rotWithShape="1">
          <a:blip r:embed="rId4">
            <a:alphaModFix/>
          </a:blip>
          <a:srcRect/>
          <a:stretch/>
        </p:blipFill>
        <p:spPr>
          <a:xfrm>
            <a:off x="33604200" y="32613600"/>
            <a:ext cx="4635255" cy="16268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
        <p:cNvGrpSpPr/>
        <p:nvPr/>
      </p:nvGrpSpPr>
      <p:grpSpPr>
        <a:xfrm>
          <a:off x="0" y="0"/>
          <a:ext cx="0" cy="0"/>
          <a:chOff x="0" y="0"/>
          <a:chExt cx="0" cy="0"/>
        </a:xfrm>
      </p:grpSpPr>
      <p:sp>
        <p:nvSpPr>
          <p:cNvPr id="25" name="Google Shape;25;g111a5718981_3_16"/>
          <p:cNvSpPr txBox="1"/>
          <p:nvPr/>
        </p:nvSpPr>
        <p:spPr>
          <a:xfrm>
            <a:off x="7200900" y="553997"/>
            <a:ext cx="24003000" cy="2105700"/>
          </a:xfrm>
          <a:prstGeom prst="rect">
            <a:avLst/>
          </a:prstGeom>
          <a:noFill/>
          <a:ln>
            <a:noFill/>
          </a:ln>
        </p:spPr>
        <p:txBody>
          <a:bodyPr spcFirstLastPara="1" wrap="square" lIns="125575" tIns="313975" rIns="125575" bIns="313975" anchor="ctr" anchorCtr="0">
            <a:spAutoFit/>
          </a:bodyPr>
          <a:lstStyle/>
          <a:p>
            <a:pPr marL="0" lvl="0" indent="0" algn="l" rtl="0">
              <a:lnSpc>
                <a:spcPct val="115000"/>
              </a:lnSpc>
              <a:spcBef>
                <a:spcPts val="0"/>
              </a:spcBef>
              <a:spcAft>
                <a:spcPts val="0"/>
              </a:spcAft>
              <a:buClr>
                <a:schemeClr val="dk1"/>
              </a:buClr>
              <a:buSzPts val="1300"/>
              <a:buFont typeface="Arial"/>
              <a:buNone/>
            </a:pPr>
            <a:endParaRPr sz="2400" b="1" dirty="0">
              <a:solidFill>
                <a:schemeClr val="dk1"/>
              </a:solidFill>
              <a:latin typeface="Times New Roman"/>
              <a:ea typeface="Times New Roman"/>
              <a:cs typeface="Times New Roman"/>
              <a:sym typeface="Times New Roman"/>
            </a:endParaRPr>
          </a:p>
          <a:p>
            <a:pPr marL="0" marR="0" lvl="0" indent="0" algn="ctr" rtl="0">
              <a:spcBef>
                <a:spcPts val="0"/>
              </a:spcBef>
              <a:spcAft>
                <a:spcPts val="0"/>
              </a:spcAft>
              <a:buNone/>
            </a:pPr>
            <a:r>
              <a:rPr lang="en-US" sz="6800" b="1" dirty="0">
                <a:solidFill>
                  <a:schemeClr val="lt1"/>
                </a:solidFill>
                <a:latin typeface="Calibri"/>
                <a:ea typeface="Calibri"/>
                <a:cs typeface="Calibri"/>
                <a:sym typeface="Calibri"/>
              </a:rPr>
              <a:t>Click here </a:t>
            </a:r>
            <a:r>
              <a:rPr lang="en-US" sz="6800" b="1">
                <a:solidFill>
                  <a:schemeClr val="lt1"/>
                </a:solidFill>
                <a:latin typeface="Calibri"/>
                <a:ea typeface="Calibri"/>
                <a:cs typeface="Calibri"/>
                <a:sym typeface="Calibri"/>
              </a:rPr>
              <a:t>to enter your poster title</a:t>
            </a:r>
            <a:endParaRPr sz="6800" b="1" dirty="0">
              <a:solidFill>
                <a:schemeClr val="lt1"/>
              </a:solidFill>
              <a:latin typeface="Calibri"/>
              <a:ea typeface="Calibri"/>
              <a:cs typeface="Calibri"/>
              <a:sym typeface="Calibri"/>
            </a:endParaRPr>
          </a:p>
        </p:txBody>
      </p:sp>
      <p:sp>
        <p:nvSpPr>
          <p:cNvPr id="26" name="Google Shape;26;g111a5718981_3_16"/>
          <p:cNvSpPr txBox="1"/>
          <p:nvPr/>
        </p:nvSpPr>
        <p:spPr>
          <a:xfrm>
            <a:off x="3074975" y="1005852"/>
            <a:ext cx="24003000" cy="654000"/>
          </a:xfrm>
          <a:prstGeom prst="rect">
            <a:avLst/>
          </a:prstGeom>
          <a:noFill/>
          <a:ln>
            <a:noFill/>
          </a:ln>
        </p:spPr>
        <p:txBody>
          <a:bodyPr spcFirstLastPara="1" wrap="square" lIns="125575" tIns="125575" rIns="125575" bIns="125575" anchor="ctr" anchorCtr="0">
            <a:spAutoFit/>
          </a:bodyPr>
          <a:lstStyle/>
          <a:p>
            <a:pPr marL="0" marR="0" lvl="0" indent="0" algn="ctr" rtl="0">
              <a:spcBef>
                <a:spcPts val="0"/>
              </a:spcBef>
              <a:spcAft>
                <a:spcPts val="0"/>
              </a:spcAft>
              <a:buNone/>
            </a:pPr>
            <a:endParaRPr sz="1300" dirty="0"/>
          </a:p>
          <a:p>
            <a:pPr marL="0" marR="0" lvl="0" indent="0" algn="l" rtl="0">
              <a:spcBef>
                <a:spcPts val="0"/>
              </a:spcBef>
              <a:spcAft>
                <a:spcPts val="0"/>
              </a:spcAft>
              <a:buNone/>
            </a:pPr>
            <a:endParaRPr sz="1300" dirty="0"/>
          </a:p>
        </p:txBody>
      </p:sp>
      <p:sp>
        <p:nvSpPr>
          <p:cNvPr id="27" name="Google Shape;27;g111a5718981_3_16"/>
          <p:cNvSpPr txBox="1"/>
          <p:nvPr/>
        </p:nvSpPr>
        <p:spPr>
          <a:xfrm>
            <a:off x="1493521" y="30038039"/>
            <a:ext cx="11308200" cy="2064300"/>
          </a:xfrm>
          <a:prstGeom prst="rect">
            <a:avLst/>
          </a:prstGeom>
          <a:noFill/>
          <a:ln>
            <a:noFill/>
          </a:ln>
        </p:spPr>
        <p:txBody>
          <a:bodyPr spcFirstLastPara="1" wrap="square" lIns="62775" tIns="31375" rIns="62775" bIns="31375" anchor="t" anchorCtr="0">
            <a:spAutoFit/>
          </a:bodyPr>
          <a:lstStyle/>
          <a:p>
            <a:pPr marL="0" marR="0" lvl="0" indent="0" algn="l" rtl="0">
              <a:spcBef>
                <a:spcPts val="0"/>
              </a:spcBef>
              <a:spcAft>
                <a:spcPts val="0"/>
              </a:spcAft>
              <a:buNone/>
            </a:pPr>
            <a:r>
              <a:rPr lang="en-US" sz="2600" b="0" i="0" u="none" strike="noStrike" cap="none">
                <a:solidFill>
                  <a:schemeClr val="dk1"/>
                </a:solidFill>
                <a:latin typeface="Calibri"/>
                <a:ea typeface="Calibri"/>
                <a:cs typeface="Calibri"/>
                <a:sym typeface="Calibri"/>
              </a:rPr>
              <a:t>[name]</a:t>
            </a:r>
            <a:endParaRPr sz="1300"/>
          </a:p>
          <a:p>
            <a:pPr marL="0" marR="0" lvl="0" indent="0" algn="l" rtl="0">
              <a:spcBef>
                <a:spcPts val="0"/>
              </a:spcBef>
              <a:spcAft>
                <a:spcPts val="0"/>
              </a:spcAft>
              <a:buNone/>
            </a:pPr>
            <a:r>
              <a:rPr lang="en-US" sz="2600">
                <a:solidFill>
                  <a:schemeClr val="dk1"/>
                </a:solidFill>
                <a:latin typeface="Calibri"/>
                <a:ea typeface="Calibri"/>
                <a:cs typeface="Calibri"/>
                <a:sym typeface="Calibri"/>
              </a:rPr>
              <a:t>[organization]</a:t>
            </a:r>
            <a:endParaRPr sz="1300"/>
          </a:p>
          <a:p>
            <a:pPr marL="0" marR="0" lvl="0" indent="0" algn="l" rtl="0">
              <a:spcBef>
                <a:spcPts val="0"/>
              </a:spcBef>
              <a:spcAft>
                <a:spcPts val="0"/>
              </a:spcAft>
              <a:buNone/>
            </a:pPr>
            <a:r>
              <a:rPr lang="en-US" sz="2600">
                <a:solidFill>
                  <a:schemeClr val="dk1"/>
                </a:solidFill>
                <a:latin typeface="Calibri"/>
                <a:ea typeface="Calibri"/>
                <a:cs typeface="Calibri"/>
                <a:sym typeface="Calibri"/>
              </a:rPr>
              <a:t>[address]</a:t>
            </a:r>
            <a:endParaRPr sz="1300"/>
          </a:p>
          <a:p>
            <a:pPr marL="0" marR="0" lvl="0" indent="0" algn="l" rtl="0">
              <a:spcBef>
                <a:spcPts val="0"/>
              </a:spcBef>
              <a:spcAft>
                <a:spcPts val="0"/>
              </a:spcAft>
              <a:buNone/>
            </a:pPr>
            <a:r>
              <a:rPr lang="en-US" sz="2600">
                <a:solidFill>
                  <a:schemeClr val="dk1"/>
                </a:solidFill>
                <a:latin typeface="Calibri"/>
                <a:ea typeface="Calibri"/>
                <a:cs typeface="Calibri"/>
                <a:sym typeface="Calibri"/>
              </a:rPr>
              <a:t>[email]</a:t>
            </a:r>
            <a:endParaRPr sz="1300"/>
          </a:p>
          <a:p>
            <a:pPr marL="0" marR="0" lvl="0" indent="0" algn="l" rtl="0">
              <a:spcBef>
                <a:spcPts val="0"/>
              </a:spcBef>
              <a:spcAft>
                <a:spcPts val="0"/>
              </a:spcAft>
              <a:buNone/>
            </a:pPr>
            <a:r>
              <a:rPr lang="en-US" sz="2600">
                <a:solidFill>
                  <a:schemeClr val="dk1"/>
                </a:solidFill>
                <a:latin typeface="Calibri"/>
                <a:ea typeface="Calibri"/>
                <a:cs typeface="Calibri"/>
                <a:sym typeface="Calibri"/>
              </a:rPr>
              <a:t>[phone]</a:t>
            </a:r>
            <a:endParaRPr sz="1300"/>
          </a:p>
        </p:txBody>
      </p:sp>
      <p:sp>
        <p:nvSpPr>
          <p:cNvPr id="28" name="Google Shape;28;g111a5718981_3_16"/>
          <p:cNvSpPr txBox="1"/>
          <p:nvPr/>
        </p:nvSpPr>
        <p:spPr>
          <a:xfrm>
            <a:off x="1493526" y="29146500"/>
            <a:ext cx="2096700" cy="679200"/>
          </a:xfrm>
          <a:prstGeom prst="rect">
            <a:avLst/>
          </a:prstGeom>
          <a:noFill/>
          <a:ln>
            <a:noFill/>
          </a:ln>
        </p:spPr>
        <p:txBody>
          <a:bodyPr spcFirstLastPara="1" wrap="square" lIns="62775" tIns="31375" rIns="62775" bIns="31375" anchor="t" anchorCtr="0">
            <a:spAutoFit/>
          </a:bodyPr>
          <a:lstStyle/>
          <a:p>
            <a:pPr marL="0" marR="0" lvl="0" indent="0" algn="l" rtl="0">
              <a:spcBef>
                <a:spcPts val="0"/>
              </a:spcBef>
              <a:spcAft>
                <a:spcPts val="0"/>
              </a:spcAft>
              <a:buNone/>
            </a:pPr>
            <a:r>
              <a:rPr lang="en-US" sz="4000" b="1">
                <a:solidFill>
                  <a:schemeClr val="dk1"/>
                </a:solidFill>
                <a:latin typeface="Calibri"/>
                <a:ea typeface="Calibri"/>
                <a:cs typeface="Calibri"/>
                <a:sym typeface="Calibri"/>
              </a:rPr>
              <a:t>Contact</a:t>
            </a:r>
            <a:endParaRPr sz="1300"/>
          </a:p>
        </p:txBody>
      </p:sp>
      <p:sp>
        <p:nvSpPr>
          <p:cNvPr id="29" name="Google Shape;29;g111a5718981_3_16"/>
          <p:cNvSpPr txBox="1"/>
          <p:nvPr/>
        </p:nvSpPr>
        <p:spPr>
          <a:xfrm>
            <a:off x="19202400" y="30038039"/>
            <a:ext cx="17068800" cy="2435700"/>
          </a:xfrm>
          <a:prstGeom prst="rect">
            <a:avLst/>
          </a:prstGeom>
          <a:noFill/>
          <a:ln>
            <a:noFill/>
          </a:ln>
        </p:spPr>
        <p:txBody>
          <a:bodyPr spcFirstLastPara="1" wrap="square" lIns="62775" tIns="62775" rIns="62775" bIns="62775" anchor="t" anchorCtr="0">
            <a:spAutoFit/>
          </a:bodyPr>
          <a:lstStyle/>
          <a:p>
            <a:pPr marL="317500" marR="0" lvl="0" indent="-323850" algn="l" rtl="0">
              <a:spcBef>
                <a:spcPts val="0"/>
              </a:spcBef>
              <a:spcAft>
                <a:spcPts val="0"/>
              </a:spcAft>
              <a:buClr>
                <a:schemeClr val="dk1"/>
              </a:buClr>
              <a:buSzPts val="1500"/>
              <a:buFont typeface="Calibri"/>
              <a:buAutoNum type="arabicPeriod"/>
            </a:pPr>
            <a:r>
              <a:rPr lang="en-US" sz="1500">
                <a:solidFill>
                  <a:schemeClr val="dk1"/>
                </a:solidFill>
                <a:latin typeface="Calibri"/>
                <a:ea typeface="Calibri"/>
                <a:cs typeface="Calibri"/>
                <a:sym typeface="Calibri"/>
              </a:rPr>
              <a:t> </a:t>
            </a:r>
            <a:endParaRPr sz="1300"/>
          </a:p>
          <a:p>
            <a:pPr marL="317500" marR="0" lvl="0" indent="-323850" algn="l" rtl="0">
              <a:spcBef>
                <a:spcPts val="0"/>
              </a:spcBef>
              <a:spcAft>
                <a:spcPts val="0"/>
              </a:spcAft>
              <a:buClr>
                <a:schemeClr val="dk1"/>
              </a:buClr>
              <a:buSzPts val="1500"/>
              <a:buFont typeface="Calibri"/>
              <a:buAutoNum type="arabicPeriod"/>
            </a:pPr>
            <a:r>
              <a:rPr lang="en-US" sz="1500">
                <a:solidFill>
                  <a:schemeClr val="dk1"/>
                </a:solidFill>
                <a:latin typeface="Calibri"/>
                <a:ea typeface="Calibri"/>
                <a:cs typeface="Calibri"/>
                <a:sym typeface="Calibri"/>
              </a:rPr>
              <a:t> </a:t>
            </a:r>
            <a:endParaRPr sz="1300"/>
          </a:p>
          <a:p>
            <a:pPr marL="317500" marR="0" lvl="0" indent="-323850" algn="l" rtl="0">
              <a:spcBef>
                <a:spcPts val="0"/>
              </a:spcBef>
              <a:spcAft>
                <a:spcPts val="0"/>
              </a:spcAft>
              <a:buClr>
                <a:schemeClr val="dk1"/>
              </a:buClr>
              <a:buSzPts val="1500"/>
              <a:buFont typeface="Calibri"/>
              <a:buAutoNum type="arabicPeriod"/>
            </a:pPr>
            <a:r>
              <a:rPr lang="en-US" sz="1500">
                <a:solidFill>
                  <a:schemeClr val="dk1"/>
                </a:solidFill>
                <a:latin typeface="Calibri"/>
                <a:ea typeface="Calibri"/>
                <a:cs typeface="Calibri"/>
                <a:sym typeface="Calibri"/>
              </a:rPr>
              <a:t> </a:t>
            </a:r>
            <a:endParaRPr sz="1300"/>
          </a:p>
          <a:p>
            <a:pPr marL="317500" marR="0" lvl="0" indent="-323850" algn="l" rtl="0">
              <a:spcBef>
                <a:spcPts val="0"/>
              </a:spcBef>
              <a:spcAft>
                <a:spcPts val="0"/>
              </a:spcAft>
              <a:buClr>
                <a:schemeClr val="dk1"/>
              </a:buClr>
              <a:buSzPts val="1500"/>
              <a:buFont typeface="Calibri"/>
              <a:buAutoNum type="arabicPeriod"/>
            </a:pPr>
            <a:r>
              <a:rPr lang="en-US" sz="1500">
                <a:solidFill>
                  <a:schemeClr val="dk1"/>
                </a:solidFill>
                <a:latin typeface="Calibri"/>
                <a:ea typeface="Calibri"/>
                <a:cs typeface="Calibri"/>
                <a:sym typeface="Calibri"/>
              </a:rPr>
              <a:t> </a:t>
            </a:r>
            <a:endParaRPr sz="1300"/>
          </a:p>
          <a:p>
            <a:pPr marL="317500" marR="0" lvl="0" indent="-323850" algn="l" rtl="0">
              <a:spcBef>
                <a:spcPts val="0"/>
              </a:spcBef>
              <a:spcAft>
                <a:spcPts val="0"/>
              </a:spcAft>
              <a:buClr>
                <a:schemeClr val="dk1"/>
              </a:buClr>
              <a:buSzPts val="1500"/>
              <a:buFont typeface="Calibri"/>
              <a:buAutoNum type="arabicPeriod"/>
            </a:pPr>
            <a:r>
              <a:rPr lang="en-US" sz="1500">
                <a:solidFill>
                  <a:schemeClr val="dk1"/>
                </a:solidFill>
                <a:latin typeface="Calibri"/>
                <a:ea typeface="Calibri"/>
                <a:cs typeface="Calibri"/>
                <a:sym typeface="Calibri"/>
              </a:rPr>
              <a:t> </a:t>
            </a:r>
            <a:endParaRPr sz="1300"/>
          </a:p>
          <a:p>
            <a:pPr marL="317500" marR="0" lvl="0" indent="-323850" algn="l" rtl="0">
              <a:spcBef>
                <a:spcPts val="0"/>
              </a:spcBef>
              <a:spcAft>
                <a:spcPts val="0"/>
              </a:spcAft>
              <a:buClr>
                <a:schemeClr val="dk1"/>
              </a:buClr>
              <a:buSzPts val="1500"/>
              <a:buFont typeface="Calibri"/>
              <a:buAutoNum type="arabicPeriod"/>
            </a:pPr>
            <a:r>
              <a:rPr lang="en-US" sz="1500">
                <a:solidFill>
                  <a:schemeClr val="dk1"/>
                </a:solidFill>
                <a:latin typeface="Calibri"/>
                <a:ea typeface="Calibri"/>
                <a:cs typeface="Calibri"/>
                <a:sym typeface="Calibri"/>
              </a:rPr>
              <a:t> </a:t>
            </a:r>
            <a:endParaRPr sz="1300"/>
          </a:p>
          <a:p>
            <a:pPr marL="317500" marR="0" lvl="0" indent="-323850" algn="l" rtl="0">
              <a:spcBef>
                <a:spcPts val="0"/>
              </a:spcBef>
              <a:spcAft>
                <a:spcPts val="0"/>
              </a:spcAft>
              <a:buClr>
                <a:schemeClr val="dk1"/>
              </a:buClr>
              <a:buSzPts val="1500"/>
              <a:buFont typeface="Calibri"/>
              <a:buAutoNum type="arabicPeriod"/>
            </a:pPr>
            <a:r>
              <a:rPr lang="en-US" sz="1500">
                <a:solidFill>
                  <a:schemeClr val="dk1"/>
                </a:solidFill>
                <a:latin typeface="Calibri"/>
                <a:ea typeface="Calibri"/>
                <a:cs typeface="Calibri"/>
                <a:sym typeface="Calibri"/>
              </a:rPr>
              <a:t> </a:t>
            </a:r>
            <a:endParaRPr sz="1300"/>
          </a:p>
          <a:p>
            <a:pPr marL="317500" marR="0" lvl="0" indent="-323850" algn="l" rtl="0">
              <a:spcBef>
                <a:spcPts val="0"/>
              </a:spcBef>
              <a:spcAft>
                <a:spcPts val="0"/>
              </a:spcAft>
              <a:buClr>
                <a:schemeClr val="dk1"/>
              </a:buClr>
              <a:buSzPts val="1500"/>
              <a:buFont typeface="Calibri"/>
              <a:buAutoNum type="arabicPeriod"/>
            </a:pPr>
            <a:r>
              <a:rPr lang="en-US" sz="1500">
                <a:solidFill>
                  <a:schemeClr val="dk1"/>
                </a:solidFill>
                <a:latin typeface="Calibri"/>
                <a:ea typeface="Calibri"/>
                <a:cs typeface="Calibri"/>
                <a:sym typeface="Calibri"/>
              </a:rPr>
              <a:t> </a:t>
            </a:r>
            <a:endParaRPr sz="1300"/>
          </a:p>
          <a:p>
            <a:pPr marL="317500" marR="0" lvl="0" indent="-323850" algn="l" rtl="0">
              <a:spcBef>
                <a:spcPts val="0"/>
              </a:spcBef>
              <a:spcAft>
                <a:spcPts val="0"/>
              </a:spcAft>
              <a:buClr>
                <a:schemeClr val="dk1"/>
              </a:buClr>
              <a:buSzPts val="1500"/>
              <a:buFont typeface="Calibri"/>
              <a:buAutoNum type="arabicPeriod"/>
            </a:pPr>
            <a:r>
              <a:rPr lang="en-US" sz="1500">
                <a:solidFill>
                  <a:schemeClr val="dk1"/>
                </a:solidFill>
                <a:latin typeface="Calibri"/>
                <a:ea typeface="Calibri"/>
                <a:cs typeface="Calibri"/>
                <a:sym typeface="Calibri"/>
              </a:rPr>
              <a:t> </a:t>
            </a:r>
            <a:endParaRPr sz="1300"/>
          </a:p>
          <a:p>
            <a:pPr marL="317500" marR="0" lvl="0" indent="-323850" algn="l" rtl="0">
              <a:spcBef>
                <a:spcPts val="0"/>
              </a:spcBef>
              <a:spcAft>
                <a:spcPts val="0"/>
              </a:spcAft>
              <a:buClr>
                <a:schemeClr val="dk1"/>
              </a:buClr>
              <a:buSzPts val="1500"/>
              <a:buFont typeface="Calibri"/>
              <a:buAutoNum type="arabicPeriod"/>
            </a:pPr>
            <a:r>
              <a:rPr lang="en-US" sz="1500">
                <a:solidFill>
                  <a:schemeClr val="dk1"/>
                </a:solidFill>
                <a:latin typeface="Calibri"/>
                <a:ea typeface="Calibri"/>
                <a:cs typeface="Calibri"/>
                <a:sym typeface="Calibri"/>
              </a:rPr>
              <a:t>  </a:t>
            </a:r>
            <a:endParaRPr sz="1300"/>
          </a:p>
        </p:txBody>
      </p:sp>
      <p:sp>
        <p:nvSpPr>
          <p:cNvPr id="30" name="Google Shape;30;g111a5718981_3_16"/>
          <p:cNvSpPr txBox="1"/>
          <p:nvPr/>
        </p:nvSpPr>
        <p:spPr>
          <a:xfrm>
            <a:off x="19202399" y="29146500"/>
            <a:ext cx="2880300" cy="679200"/>
          </a:xfrm>
          <a:prstGeom prst="rect">
            <a:avLst/>
          </a:prstGeom>
          <a:noFill/>
          <a:ln>
            <a:noFill/>
          </a:ln>
        </p:spPr>
        <p:txBody>
          <a:bodyPr spcFirstLastPara="1" wrap="square" lIns="62775" tIns="31375" rIns="62775" bIns="31375" anchor="t" anchorCtr="0">
            <a:spAutoFit/>
          </a:bodyPr>
          <a:lstStyle/>
          <a:p>
            <a:pPr marL="0" marR="0" lvl="0" indent="0" algn="l" rtl="0">
              <a:spcBef>
                <a:spcPts val="0"/>
              </a:spcBef>
              <a:spcAft>
                <a:spcPts val="0"/>
              </a:spcAft>
              <a:buNone/>
            </a:pPr>
            <a:r>
              <a:rPr lang="en-US" sz="4000" b="1">
                <a:solidFill>
                  <a:schemeClr val="dk1"/>
                </a:solidFill>
                <a:latin typeface="Calibri"/>
                <a:ea typeface="Calibri"/>
                <a:cs typeface="Calibri"/>
                <a:sym typeface="Calibri"/>
              </a:rPr>
              <a:t>References</a:t>
            </a:r>
            <a:endParaRPr sz="1300"/>
          </a:p>
        </p:txBody>
      </p:sp>
      <p:sp>
        <p:nvSpPr>
          <p:cNvPr id="31" name="Google Shape;31;g111a5718981_3_16"/>
          <p:cNvSpPr txBox="1"/>
          <p:nvPr/>
        </p:nvSpPr>
        <p:spPr>
          <a:xfrm>
            <a:off x="1280171" y="5486400"/>
            <a:ext cx="11521500" cy="5855136"/>
          </a:xfrm>
          <a:prstGeom prst="rect">
            <a:avLst/>
          </a:prstGeom>
          <a:solidFill>
            <a:schemeClr val="lt1"/>
          </a:solidFill>
          <a:ln w="12700" cap="flat" cmpd="sng">
            <a:solidFill>
              <a:srgbClr val="2F5496"/>
            </a:solidFill>
            <a:prstDash val="solid"/>
            <a:round/>
            <a:headEnd type="none" w="sm" len="sm"/>
            <a:tailEnd type="none" w="sm" len="sm"/>
          </a:ln>
        </p:spPr>
        <p:txBody>
          <a:bodyPr spcFirstLastPara="1" wrap="square" lIns="125575" tIns="125575" rIns="125575" bIns="125575" anchor="t" anchorCtr="0">
            <a:spAutoFit/>
          </a:bodyPr>
          <a:lstStyle/>
          <a:p>
            <a:pPr marL="0" marR="0" lvl="0" indent="0" algn="l" rtl="0">
              <a:spcBef>
                <a:spcPts val="0"/>
              </a:spcBef>
              <a:spcAft>
                <a:spcPts val="0"/>
              </a:spcAft>
              <a:buClr>
                <a:schemeClr val="dk1"/>
              </a:buClr>
              <a:buSzPts val="1300"/>
              <a:buFont typeface="Arial"/>
              <a:buNone/>
            </a:pPr>
            <a:r>
              <a:rPr lang="en-US" sz="3000" dirty="0">
                <a:solidFill>
                  <a:schemeClr val="dk1"/>
                </a:solidFill>
                <a:latin typeface="Calibri"/>
                <a:ea typeface="Calibri"/>
                <a:cs typeface="Calibri"/>
                <a:sym typeface="Calibri"/>
              </a:rPr>
              <a:t>Click here to insert your abstract text. </a:t>
            </a:r>
          </a:p>
          <a:p>
            <a:pPr marL="0" marR="0" lvl="0" indent="0" algn="l" rtl="0">
              <a:spcBef>
                <a:spcPts val="0"/>
              </a:spcBef>
              <a:spcAft>
                <a:spcPts val="0"/>
              </a:spcAft>
              <a:buClr>
                <a:schemeClr val="dk1"/>
              </a:buClr>
              <a:buSzPts val="1300"/>
              <a:buFont typeface="Arial"/>
              <a:buNone/>
            </a:pPr>
            <a:endParaRPr lang="en-US" sz="30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dirty="0">
                <a:solidFill>
                  <a:schemeClr val="dk1"/>
                </a:solidFill>
                <a:latin typeface="Calibri"/>
                <a:ea typeface="Calibri"/>
                <a:cs typeface="Calibri"/>
                <a:sym typeface="Calibri"/>
              </a:rPr>
              <a:t>This text box will automatically re-size to your text. To turn off that feature, right click inside this box and go to </a:t>
            </a:r>
            <a:r>
              <a:rPr lang="en-US" sz="3000" b="1" u="none" dirty="0">
                <a:solidFill>
                  <a:schemeClr val="dk1"/>
                </a:solidFill>
                <a:latin typeface="Calibri"/>
                <a:ea typeface="Calibri"/>
                <a:cs typeface="Calibri"/>
                <a:sym typeface="Calibri"/>
              </a:rPr>
              <a:t>Format Shape, Text Box, Autofit</a:t>
            </a:r>
            <a:r>
              <a:rPr lang="en-US" sz="3000" b="0" u="none" dirty="0">
                <a:solidFill>
                  <a:schemeClr val="dk1"/>
                </a:solidFill>
                <a:latin typeface="Calibri"/>
                <a:ea typeface="Calibri"/>
                <a:cs typeface="Calibri"/>
                <a:sym typeface="Calibri"/>
              </a:rPr>
              <a:t>, and select the “Do Not Autofit” radio button.</a:t>
            </a:r>
            <a:endParaRPr lang="en-US" sz="1300" dirty="0"/>
          </a:p>
          <a:p>
            <a:pPr marL="0" marR="0" lvl="0" indent="0" algn="l" rtl="0">
              <a:spcBef>
                <a:spcPts val="0"/>
              </a:spcBef>
              <a:spcAft>
                <a:spcPts val="0"/>
              </a:spcAft>
              <a:buNone/>
            </a:pPr>
            <a:endParaRPr lang="en-US" sz="3400" b="0" u="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dirty="0">
                <a:solidFill>
                  <a:schemeClr val="dk1"/>
                </a:solidFill>
                <a:latin typeface="Calibri"/>
                <a:ea typeface="Calibri"/>
                <a:cs typeface="Calibri"/>
                <a:sym typeface="Calibri"/>
              </a:rPr>
              <a:t>To change the font style of this text box: Click on the border once to highlight the entire text box, then select a different font or font size that suits you. This text is Calibri 32pt.</a:t>
            </a:r>
            <a:endParaRPr lang="en-US" sz="1300" dirty="0"/>
          </a:p>
          <a:p>
            <a:pPr marL="0" marR="0" lvl="0" indent="0" algn="l" rtl="0">
              <a:spcBef>
                <a:spcPts val="0"/>
              </a:spcBef>
              <a:spcAft>
                <a:spcPts val="0"/>
              </a:spcAft>
              <a:buNone/>
            </a:pPr>
            <a:endParaRPr lang="en-US" sz="3000" b="0" u="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dirty="0">
                <a:solidFill>
                  <a:schemeClr val="dk1"/>
                </a:solidFill>
                <a:latin typeface="Calibri"/>
                <a:ea typeface="Calibri"/>
                <a:cs typeface="Calibri"/>
                <a:sym typeface="Calibri"/>
              </a:rPr>
              <a:t>Zoom out to 100% to preview what this will look like.</a:t>
            </a:r>
          </a:p>
          <a:p>
            <a:pPr marL="0" marR="0" lvl="0" indent="0" algn="l" rtl="0">
              <a:spcBef>
                <a:spcPts val="0"/>
              </a:spcBef>
              <a:spcAft>
                <a:spcPts val="0"/>
              </a:spcAft>
              <a:buClr>
                <a:schemeClr val="dk1"/>
              </a:buClr>
              <a:buSzPts val="1300"/>
              <a:buFont typeface="Arial"/>
              <a:buNone/>
            </a:pPr>
            <a:r>
              <a:rPr lang="en-US" sz="3000" dirty="0">
                <a:solidFill>
                  <a:schemeClr val="dk1"/>
                </a:solidFill>
                <a:latin typeface="Calibri"/>
                <a:ea typeface="Calibri"/>
                <a:cs typeface="Calibri"/>
                <a:sym typeface="Calibri"/>
              </a:rPr>
              <a:t>  </a:t>
            </a:r>
            <a:endParaRPr sz="3000" dirty="0">
              <a:solidFill>
                <a:schemeClr val="dk1"/>
              </a:solidFill>
              <a:latin typeface="Calibri"/>
              <a:ea typeface="Calibri"/>
              <a:cs typeface="Calibri"/>
              <a:sym typeface="Calibri"/>
            </a:endParaRPr>
          </a:p>
        </p:txBody>
      </p:sp>
      <p:sp>
        <p:nvSpPr>
          <p:cNvPr id="32" name="Google Shape;32;g111a5718981_3_16"/>
          <p:cNvSpPr/>
          <p:nvPr/>
        </p:nvSpPr>
        <p:spPr>
          <a:xfrm>
            <a:off x="1280160" y="4754880"/>
            <a:ext cx="11521500" cy="731400"/>
          </a:xfrm>
          <a:prstGeom prst="rect">
            <a:avLst/>
          </a:prstGeom>
          <a:solidFill>
            <a:srgbClr val="2F5496"/>
          </a:solidFill>
          <a:ln w="12700" cap="flat" cmpd="sng">
            <a:solidFill>
              <a:srgbClr val="2F5496"/>
            </a:solidFill>
            <a:prstDash val="solid"/>
            <a:miter lim="800000"/>
            <a:headEnd type="none" w="sm" len="sm"/>
            <a:tailEnd type="none" w="sm" len="sm"/>
          </a:ln>
        </p:spPr>
        <p:txBody>
          <a:bodyPr spcFirstLastPara="1" wrap="square" lIns="62775" tIns="31375" rIns="62775" bIns="31375" anchor="ctr" anchorCtr="0">
            <a:noAutofit/>
          </a:bodyPr>
          <a:lstStyle/>
          <a:p>
            <a:pPr marL="0" marR="0" lvl="0" indent="0" algn="ctr" rtl="0">
              <a:spcBef>
                <a:spcPts val="0"/>
              </a:spcBef>
              <a:spcAft>
                <a:spcPts val="0"/>
              </a:spcAft>
              <a:buNone/>
            </a:pPr>
            <a:r>
              <a:rPr lang="en-US" sz="4000" b="1">
                <a:solidFill>
                  <a:schemeClr val="lt1"/>
                </a:solidFill>
                <a:latin typeface="Calibri"/>
                <a:ea typeface="Calibri"/>
                <a:cs typeface="Calibri"/>
                <a:sym typeface="Calibri"/>
              </a:rPr>
              <a:t>Abstract</a:t>
            </a:r>
            <a:endParaRPr sz="1300"/>
          </a:p>
        </p:txBody>
      </p:sp>
      <p:sp>
        <p:nvSpPr>
          <p:cNvPr id="33" name="Google Shape;33;g111a5718981_3_16"/>
          <p:cNvSpPr txBox="1"/>
          <p:nvPr/>
        </p:nvSpPr>
        <p:spPr>
          <a:xfrm>
            <a:off x="13441686" y="16561485"/>
            <a:ext cx="11521500" cy="4886700"/>
          </a:xfrm>
          <a:prstGeom prst="rect">
            <a:avLst/>
          </a:prstGeom>
          <a:solidFill>
            <a:schemeClr val="lt1"/>
          </a:solidFill>
          <a:ln w="12700" cap="flat" cmpd="sng">
            <a:solidFill>
              <a:srgbClr val="2F5496"/>
            </a:solidFill>
            <a:prstDash val="solid"/>
            <a:round/>
            <a:headEnd type="none" w="sm" len="sm"/>
            <a:tailEnd type="none" w="sm" len="sm"/>
          </a:ln>
        </p:spPr>
        <p:txBody>
          <a:bodyPr spcFirstLastPara="1" wrap="square" lIns="125575" tIns="125575" rIns="125575" bIns="125575" anchor="t" anchorCtr="0">
            <a:spAutoFit/>
          </a:bodyPr>
          <a:lstStyle/>
          <a:p>
            <a:pPr marL="0" marR="0" lvl="0" indent="0" algn="l" rtl="0">
              <a:spcBef>
                <a:spcPts val="0"/>
              </a:spcBef>
              <a:spcAft>
                <a:spcPts val="0"/>
              </a:spcAft>
              <a:buNone/>
            </a:pPr>
            <a:r>
              <a:rPr lang="en-US" sz="3000" b="0" u="none" dirty="0">
                <a:solidFill>
                  <a:schemeClr val="dk1"/>
                </a:solidFill>
                <a:latin typeface="Calibri"/>
                <a:ea typeface="Calibri"/>
                <a:cs typeface="Calibri"/>
                <a:sym typeface="Calibri"/>
              </a:rPr>
              <a:t>Click here to insert your Results text. Type it in or copy and paste from your Word document or other source.</a:t>
            </a:r>
            <a:endParaRPr sz="1300" dirty="0"/>
          </a:p>
          <a:p>
            <a:pPr marL="0" marR="0" lvl="0" indent="0" algn="l" rtl="0">
              <a:spcBef>
                <a:spcPts val="0"/>
              </a:spcBef>
              <a:spcAft>
                <a:spcPts val="0"/>
              </a:spcAft>
              <a:buNone/>
            </a:pPr>
            <a:endParaRPr sz="3000" b="0" u="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dirty="0">
                <a:solidFill>
                  <a:schemeClr val="dk1"/>
                </a:solidFill>
                <a:latin typeface="Calibri"/>
                <a:ea typeface="Calibri"/>
                <a:cs typeface="Calibri"/>
                <a:sym typeface="Calibri"/>
              </a:rPr>
              <a:t>This text box will automatically re-size to your text. To turn off that feature, right click inside this box and go to </a:t>
            </a:r>
            <a:r>
              <a:rPr lang="en-US" sz="3000" b="1" u="none" dirty="0">
                <a:solidFill>
                  <a:schemeClr val="dk1"/>
                </a:solidFill>
                <a:latin typeface="Calibri"/>
                <a:ea typeface="Calibri"/>
                <a:cs typeface="Calibri"/>
                <a:sym typeface="Calibri"/>
              </a:rPr>
              <a:t>Format Shape, Text Box, Autofit</a:t>
            </a:r>
            <a:r>
              <a:rPr lang="en-US" sz="3000" b="0" u="none" dirty="0">
                <a:solidFill>
                  <a:schemeClr val="dk1"/>
                </a:solidFill>
                <a:latin typeface="Calibri"/>
                <a:ea typeface="Calibri"/>
                <a:cs typeface="Calibri"/>
                <a:sym typeface="Calibri"/>
              </a:rPr>
              <a:t>, and select the “Do Not Autofit” radio button.</a:t>
            </a:r>
            <a:endParaRPr sz="1300" dirty="0"/>
          </a:p>
          <a:p>
            <a:pPr marL="0" marR="0" lvl="0" indent="0" algn="l" rtl="0">
              <a:spcBef>
                <a:spcPts val="0"/>
              </a:spcBef>
              <a:spcAft>
                <a:spcPts val="0"/>
              </a:spcAft>
              <a:buNone/>
            </a:pPr>
            <a:endParaRPr sz="3100" b="0" u="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dirty="0">
                <a:solidFill>
                  <a:schemeClr val="dk1"/>
                </a:solidFill>
                <a:latin typeface="Calibri"/>
                <a:ea typeface="Calibri"/>
                <a:cs typeface="Calibri"/>
                <a:sym typeface="Calibri"/>
              </a:rPr>
              <a:t>To change the font style of this text box: Click on the border once to highlight the entire text box, then select a different font or font size that s</a:t>
            </a:r>
            <a:endParaRPr sz="1300" dirty="0"/>
          </a:p>
        </p:txBody>
      </p:sp>
      <p:sp>
        <p:nvSpPr>
          <p:cNvPr id="34" name="Google Shape;34;g111a5718981_3_16"/>
          <p:cNvSpPr/>
          <p:nvPr/>
        </p:nvSpPr>
        <p:spPr>
          <a:xfrm>
            <a:off x="1280160" y="12344400"/>
            <a:ext cx="11521500" cy="731400"/>
          </a:xfrm>
          <a:prstGeom prst="rect">
            <a:avLst/>
          </a:prstGeom>
          <a:solidFill>
            <a:srgbClr val="2F5496"/>
          </a:solidFill>
          <a:ln w="12700" cap="flat" cmpd="sng">
            <a:solidFill>
              <a:srgbClr val="2F5496"/>
            </a:solidFill>
            <a:prstDash val="solid"/>
            <a:miter lim="800000"/>
            <a:headEnd type="none" w="sm" len="sm"/>
            <a:tailEnd type="none" w="sm" len="sm"/>
          </a:ln>
        </p:spPr>
        <p:txBody>
          <a:bodyPr spcFirstLastPara="1" wrap="square" lIns="62775" tIns="31375" rIns="62775" bIns="31375" anchor="ctr" anchorCtr="0">
            <a:noAutofit/>
          </a:bodyPr>
          <a:lstStyle/>
          <a:p>
            <a:pPr marL="0" marR="0" lvl="0" indent="0" algn="ctr" rtl="0">
              <a:spcBef>
                <a:spcPts val="0"/>
              </a:spcBef>
              <a:spcAft>
                <a:spcPts val="0"/>
              </a:spcAft>
              <a:buNone/>
            </a:pPr>
            <a:r>
              <a:rPr lang="en-US" sz="4000" b="1">
                <a:solidFill>
                  <a:schemeClr val="lt1"/>
                </a:solidFill>
                <a:latin typeface="Calibri"/>
                <a:ea typeface="Calibri"/>
                <a:cs typeface="Calibri"/>
                <a:sym typeface="Calibri"/>
              </a:rPr>
              <a:t>Introduction, Objectives, or Research Questions</a:t>
            </a:r>
            <a:endParaRPr sz="1300"/>
          </a:p>
        </p:txBody>
      </p:sp>
      <p:sp>
        <p:nvSpPr>
          <p:cNvPr id="35" name="Google Shape;35;g111a5718981_3_16"/>
          <p:cNvSpPr txBox="1"/>
          <p:nvPr/>
        </p:nvSpPr>
        <p:spPr>
          <a:xfrm>
            <a:off x="13441675" y="5486400"/>
            <a:ext cx="11521500" cy="638400"/>
          </a:xfrm>
          <a:prstGeom prst="rect">
            <a:avLst/>
          </a:prstGeom>
          <a:solidFill>
            <a:schemeClr val="lt1"/>
          </a:solidFill>
          <a:ln w="12700" cap="flat" cmpd="sng">
            <a:solidFill>
              <a:srgbClr val="2F5496"/>
            </a:solidFill>
            <a:prstDash val="solid"/>
            <a:round/>
            <a:headEnd type="none" w="sm" len="sm"/>
            <a:tailEnd type="none" w="sm" len="sm"/>
          </a:ln>
        </p:spPr>
        <p:txBody>
          <a:bodyPr spcFirstLastPara="1" wrap="square" lIns="125575" tIns="125575" rIns="125575" bIns="125575" anchor="t" anchorCtr="0">
            <a:spAutoFit/>
          </a:bodyPr>
          <a:lstStyle/>
          <a:p>
            <a:pPr marL="0" marR="0" lvl="0" indent="0" algn="l" rtl="0">
              <a:spcBef>
                <a:spcPts val="0"/>
              </a:spcBef>
              <a:spcAft>
                <a:spcPts val="0"/>
              </a:spcAft>
              <a:buNone/>
            </a:pPr>
            <a:r>
              <a:rPr lang="en-US" sz="2500" b="1">
                <a:solidFill>
                  <a:schemeClr val="dk1"/>
                </a:solidFill>
                <a:latin typeface="Calibri"/>
                <a:ea typeface="Calibri"/>
                <a:cs typeface="Calibri"/>
                <a:sym typeface="Calibri"/>
              </a:rPr>
              <a:t>……..</a:t>
            </a:r>
            <a:endParaRPr sz="1400">
              <a:solidFill>
                <a:schemeClr val="dk1"/>
              </a:solidFill>
              <a:latin typeface="Times New Roman"/>
              <a:ea typeface="Times New Roman"/>
              <a:cs typeface="Times New Roman"/>
              <a:sym typeface="Times New Roman"/>
            </a:endParaRPr>
          </a:p>
        </p:txBody>
      </p:sp>
      <p:sp>
        <p:nvSpPr>
          <p:cNvPr id="36" name="Google Shape;36;g111a5718981_3_16"/>
          <p:cNvSpPr/>
          <p:nvPr/>
        </p:nvSpPr>
        <p:spPr>
          <a:xfrm>
            <a:off x="13441680" y="4754880"/>
            <a:ext cx="11521500" cy="731400"/>
          </a:xfrm>
          <a:prstGeom prst="rect">
            <a:avLst/>
          </a:prstGeom>
          <a:solidFill>
            <a:srgbClr val="2F5496"/>
          </a:solidFill>
          <a:ln w="12700" cap="flat" cmpd="sng">
            <a:solidFill>
              <a:srgbClr val="2F5496"/>
            </a:solidFill>
            <a:prstDash val="solid"/>
            <a:miter lim="800000"/>
            <a:headEnd type="none" w="sm" len="sm"/>
            <a:tailEnd type="none" w="sm" len="sm"/>
          </a:ln>
        </p:spPr>
        <p:txBody>
          <a:bodyPr spcFirstLastPara="1" wrap="square" lIns="62775" tIns="31375" rIns="62775" bIns="31375" anchor="ctr" anchorCtr="0">
            <a:noAutofit/>
          </a:bodyPr>
          <a:lstStyle/>
          <a:p>
            <a:pPr marL="0" marR="0" lvl="0" indent="0" algn="ctr" rtl="0">
              <a:spcBef>
                <a:spcPts val="0"/>
              </a:spcBef>
              <a:spcAft>
                <a:spcPts val="0"/>
              </a:spcAft>
              <a:buNone/>
            </a:pPr>
            <a:r>
              <a:rPr lang="en-US" sz="4000" b="1">
                <a:solidFill>
                  <a:schemeClr val="lt1"/>
                </a:solidFill>
                <a:latin typeface="Calibri"/>
                <a:ea typeface="Calibri"/>
                <a:cs typeface="Calibri"/>
                <a:sym typeface="Calibri"/>
              </a:rPr>
              <a:t>Methods and Materials and/or Conceptual Framework</a:t>
            </a:r>
            <a:endParaRPr sz="1300"/>
          </a:p>
        </p:txBody>
      </p:sp>
      <p:sp>
        <p:nvSpPr>
          <p:cNvPr id="37" name="Google Shape;37;g111a5718981_3_16"/>
          <p:cNvSpPr txBox="1"/>
          <p:nvPr/>
        </p:nvSpPr>
        <p:spPr>
          <a:xfrm>
            <a:off x="25603200" y="13075920"/>
            <a:ext cx="11521500" cy="5794800"/>
          </a:xfrm>
          <a:prstGeom prst="rect">
            <a:avLst/>
          </a:prstGeom>
          <a:solidFill>
            <a:schemeClr val="lt1"/>
          </a:solidFill>
          <a:ln w="12700" cap="flat" cmpd="sng">
            <a:solidFill>
              <a:srgbClr val="2F5496"/>
            </a:solidFill>
            <a:prstDash val="solid"/>
            <a:round/>
            <a:headEnd type="none" w="sm" len="sm"/>
            <a:tailEnd type="none" w="sm" len="sm"/>
          </a:ln>
        </p:spPr>
        <p:txBody>
          <a:bodyPr spcFirstLastPara="1" wrap="square" lIns="125575" tIns="125575" rIns="125575" bIns="125575" anchor="t" anchorCtr="0">
            <a:spAutoFit/>
          </a:bodyPr>
          <a:lstStyle/>
          <a:p>
            <a:pPr marL="0" marR="0" lvl="0" indent="0" algn="l" rtl="0">
              <a:spcBef>
                <a:spcPts val="0"/>
              </a:spcBef>
              <a:spcAft>
                <a:spcPts val="0"/>
              </a:spcAft>
              <a:buNone/>
            </a:pPr>
            <a:r>
              <a:rPr lang="en-US" sz="3000" b="0" u="none">
                <a:solidFill>
                  <a:schemeClr val="dk1"/>
                </a:solidFill>
                <a:latin typeface="Calibri"/>
                <a:ea typeface="Calibri"/>
                <a:cs typeface="Calibri"/>
                <a:sym typeface="Calibri"/>
              </a:rPr>
              <a:t>Click here to insert your Discussion text. Type it in or copy and paste from your Word document or other source.</a:t>
            </a:r>
            <a:endParaRPr sz="1300"/>
          </a:p>
          <a:p>
            <a:pPr marL="0" marR="0" lvl="0" indent="0" algn="l" rtl="0">
              <a:spcBef>
                <a:spcPts val="0"/>
              </a:spcBef>
              <a:spcAft>
                <a:spcPts val="0"/>
              </a:spcAft>
              <a:buNone/>
            </a:pPr>
            <a:endParaRPr sz="3000" b="0" u="none">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a:solidFill>
                  <a:schemeClr val="dk1"/>
                </a:solidFill>
                <a:latin typeface="Calibri"/>
                <a:ea typeface="Calibri"/>
                <a:cs typeface="Calibri"/>
                <a:sym typeface="Calibri"/>
              </a:rPr>
              <a:t>This text box will automatically re-size to your text. To turn off that feature, right click inside this box and go to </a:t>
            </a:r>
            <a:r>
              <a:rPr lang="en-US" sz="3000" b="1" u="none">
                <a:solidFill>
                  <a:schemeClr val="dk1"/>
                </a:solidFill>
                <a:latin typeface="Calibri"/>
                <a:ea typeface="Calibri"/>
                <a:cs typeface="Calibri"/>
                <a:sym typeface="Calibri"/>
              </a:rPr>
              <a:t>Format Shape, Text Box, Autofit</a:t>
            </a:r>
            <a:r>
              <a:rPr lang="en-US" sz="3000" b="0" u="none">
                <a:solidFill>
                  <a:schemeClr val="dk1"/>
                </a:solidFill>
                <a:latin typeface="Calibri"/>
                <a:ea typeface="Calibri"/>
                <a:cs typeface="Calibri"/>
                <a:sym typeface="Calibri"/>
              </a:rPr>
              <a:t>, and select the “Do Not Autofit” radio button.</a:t>
            </a:r>
            <a:endParaRPr sz="1300"/>
          </a:p>
          <a:p>
            <a:pPr marL="0" marR="0" lvl="0" indent="0" algn="l" rtl="0">
              <a:spcBef>
                <a:spcPts val="0"/>
              </a:spcBef>
              <a:spcAft>
                <a:spcPts val="0"/>
              </a:spcAft>
              <a:buNone/>
            </a:pPr>
            <a:endParaRPr sz="3000" b="0" u="none">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a:solidFill>
                  <a:schemeClr val="dk1"/>
                </a:solidFill>
                <a:latin typeface="Calibri"/>
                <a:ea typeface="Calibri"/>
                <a:cs typeface="Calibri"/>
                <a:sym typeface="Calibri"/>
              </a:rPr>
              <a:t>To change the font style of this text box: Click on the border once to highlight the entire text box, then select a different font or font size that suits you. This text is Calibri 32pt.</a:t>
            </a:r>
            <a:endParaRPr sz="1300"/>
          </a:p>
          <a:p>
            <a:pPr marL="0" marR="0" lvl="0" indent="0" algn="l" rtl="0">
              <a:spcBef>
                <a:spcPts val="0"/>
              </a:spcBef>
              <a:spcAft>
                <a:spcPts val="0"/>
              </a:spcAft>
              <a:buNone/>
            </a:pPr>
            <a:endParaRPr sz="3000" b="0" u="none">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a:solidFill>
                  <a:schemeClr val="dk1"/>
                </a:solidFill>
                <a:latin typeface="Calibri"/>
                <a:ea typeface="Calibri"/>
                <a:cs typeface="Calibri"/>
                <a:sym typeface="Calibri"/>
              </a:rPr>
              <a:t>Zoom out to 100% to preview what this will look like.</a:t>
            </a:r>
            <a:endParaRPr sz="1300"/>
          </a:p>
        </p:txBody>
      </p:sp>
      <p:sp>
        <p:nvSpPr>
          <p:cNvPr id="38" name="Google Shape;38;g111a5718981_3_16"/>
          <p:cNvSpPr/>
          <p:nvPr/>
        </p:nvSpPr>
        <p:spPr>
          <a:xfrm>
            <a:off x="25603200" y="12344400"/>
            <a:ext cx="11521500" cy="731400"/>
          </a:xfrm>
          <a:prstGeom prst="rect">
            <a:avLst/>
          </a:prstGeom>
          <a:solidFill>
            <a:srgbClr val="2F5496"/>
          </a:solidFill>
          <a:ln w="12700" cap="flat" cmpd="sng">
            <a:solidFill>
              <a:srgbClr val="2F5496"/>
            </a:solidFill>
            <a:prstDash val="solid"/>
            <a:miter lim="800000"/>
            <a:headEnd type="none" w="sm" len="sm"/>
            <a:tailEnd type="none" w="sm" len="sm"/>
          </a:ln>
        </p:spPr>
        <p:txBody>
          <a:bodyPr spcFirstLastPara="1" wrap="square" lIns="62775" tIns="31375" rIns="62775" bIns="31375" anchor="ctr" anchorCtr="0">
            <a:noAutofit/>
          </a:bodyPr>
          <a:lstStyle/>
          <a:p>
            <a:pPr marL="0" marR="0" lvl="0" indent="0" algn="ctr" rtl="0">
              <a:spcBef>
                <a:spcPts val="0"/>
              </a:spcBef>
              <a:spcAft>
                <a:spcPts val="0"/>
              </a:spcAft>
              <a:buNone/>
            </a:pPr>
            <a:r>
              <a:rPr lang="en-US" sz="4000" b="1">
                <a:solidFill>
                  <a:schemeClr val="lt1"/>
                </a:solidFill>
                <a:latin typeface="Calibri"/>
                <a:ea typeface="Calibri"/>
                <a:cs typeface="Calibri"/>
                <a:sym typeface="Calibri"/>
              </a:rPr>
              <a:t>Discussion</a:t>
            </a:r>
            <a:endParaRPr sz="1300"/>
          </a:p>
        </p:txBody>
      </p:sp>
      <p:sp>
        <p:nvSpPr>
          <p:cNvPr id="39" name="Google Shape;39;g111a5718981_3_16"/>
          <p:cNvSpPr txBox="1"/>
          <p:nvPr/>
        </p:nvSpPr>
        <p:spPr>
          <a:xfrm>
            <a:off x="25603200" y="21214080"/>
            <a:ext cx="11521500" cy="5794800"/>
          </a:xfrm>
          <a:prstGeom prst="rect">
            <a:avLst/>
          </a:prstGeom>
          <a:solidFill>
            <a:schemeClr val="lt1"/>
          </a:solidFill>
          <a:ln w="12700" cap="flat" cmpd="sng">
            <a:solidFill>
              <a:srgbClr val="2F5496"/>
            </a:solidFill>
            <a:prstDash val="solid"/>
            <a:round/>
            <a:headEnd type="none" w="sm" len="sm"/>
            <a:tailEnd type="none" w="sm" len="sm"/>
          </a:ln>
        </p:spPr>
        <p:txBody>
          <a:bodyPr spcFirstLastPara="1" wrap="square" lIns="125575" tIns="125575" rIns="125575" bIns="125575" anchor="t" anchorCtr="0">
            <a:spAutoFit/>
          </a:bodyPr>
          <a:lstStyle/>
          <a:p>
            <a:pPr marL="0" marR="0" lvl="0" indent="0" algn="l" rtl="0">
              <a:spcBef>
                <a:spcPts val="0"/>
              </a:spcBef>
              <a:spcAft>
                <a:spcPts val="0"/>
              </a:spcAft>
              <a:buNone/>
            </a:pPr>
            <a:r>
              <a:rPr lang="en-US" sz="3000" b="0" u="none">
                <a:solidFill>
                  <a:schemeClr val="dk1"/>
                </a:solidFill>
                <a:latin typeface="Calibri"/>
                <a:ea typeface="Calibri"/>
                <a:cs typeface="Calibri"/>
                <a:sym typeface="Calibri"/>
              </a:rPr>
              <a:t>Click here to insert your text. Type it in or copy and paste from your Word document or other source.</a:t>
            </a:r>
            <a:endParaRPr sz="1300"/>
          </a:p>
          <a:p>
            <a:pPr marL="0" marR="0" lvl="0" indent="0" algn="l" rtl="0">
              <a:spcBef>
                <a:spcPts val="0"/>
              </a:spcBef>
              <a:spcAft>
                <a:spcPts val="0"/>
              </a:spcAft>
              <a:buNone/>
            </a:pPr>
            <a:endParaRPr sz="3000" b="0" u="none">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a:solidFill>
                  <a:schemeClr val="dk1"/>
                </a:solidFill>
                <a:latin typeface="Calibri"/>
                <a:ea typeface="Calibri"/>
                <a:cs typeface="Calibri"/>
                <a:sym typeface="Calibri"/>
              </a:rPr>
              <a:t>This text box will automatically re-size to your text. To turn off that feature, right click inside this box and go to </a:t>
            </a:r>
            <a:r>
              <a:rPr lang="en-US" sz="3000" b="1" u="none">
                <a:solidFill>
                  <a:schemeClr val="dk1"/>
                </a:solidFill>
                <a:latin typeface="Calibri"/>
                <a:ea typeface="Calibri"/>
                <a:cs typeface="Calibri"/>
                <a:sym typeface="Calibri"/>
              </a:rPr>
              <a:t>Format Shape, Text Box, Autofit</a:t>
            </a:r>
            <a:r>
              <a:rPr lang="en-US" sz="3000" b="0" u="none">
                <a:solidFill>
                  <a:schemeClr val="dk1"/>
                </a:solidFill>
                <a:latin typeface="Calibri"/>
                <a:ea typeface="Calibri"/>
                <a:cs typeface="Calibri"/>
                <a:sym typeface="Calibri"/>
              </a:rPr>
              <a:t>, and select the “Do Not Autofit” radio button.</a:t>
            </a:r>
            <a:endParaRPr sz="1300"/>
          </a:p>
          <a:p>
            <a:pPr marL="0" marR="0" lvl="0" indent="0" algn="l" rtl="0">
              <a:spcBef>
                <a:spcPts val="0"/>
              </a:spcBef>
              <a:spcAft>
                <a:spcPts val="0"/>
              </a:spcAft>
              <a:buNone/>
            </a:pPr>
            <a:endParaRPr sz="3000" b="0" u="none">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a:solidFill>
                  <a:schemeClr val="dk1"/>
                </a:solidFill>
                <a:latin typeface="Calibri"/>
                <a:ea typeface="Calibri"/>
                <a:cs typeface="Calibri"/>
                <a:sym typeface="Calibri"/>
              </a:rPr>
              <a:t>To change the font style of this text box: Click on the border once to highlight the entire text box, then select a different font or font size that suits you. This text is Calibri 32pt.</a:t>
            </a:r>
            <a:endParaRPr sz="1300"/>
          </a:p>
          <a:p>
            <a:pPr marL="0" marR="0" lvl="0" indent="0" algn="l" rtl="0">
              <a:spcBef>
                <a:spcPts val="0"/>
              </a:spcBef>
              <a:spcAft>
                <a:spcPts val="0"/>
              </a:spcAft>
              <a:buNone/>
            </a:pPr>
            <a:endParaRPr sz="3000" b="0" u="none">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a:solidFill>
                  <a:schemeClr val="dk1"/>
                </a:solidFill>
                <a:latin typeface="Calibri"/>
                <a:ea typeface="Calibri"/>
                <a:cs typeface="Calibri"/>
                <a:sym typeface="Calibri"/>
              </a:rPr>
              <a:t>Zoom out to 100% to preview what this will look like.</a:t>
            </a:r>
            <a:endParaRPr sz="3000" b="0" u="none">
              <a:solidFill>
                <a:schemeClr val="dk1"/>
              </a:solidFill>
              <a:latin typeface="Calibri"/>
              <a:ea typeface="Calibri"/>
              <a:cs typeface="Calibri"/>
              <a:sym typeface="Calibri"/>
            </a:endParaRPr>
          </a:p>
        </p:txBody>
      </p:sp>
      <p:sp>
        <p:nvSpPr>
          <p:cNvPr id="40" name="Google Shape;40;g111a5718981_3_16"/>
          <p:cNvSpPr/>
          <p:nvPr/>
        </p:nvSpPr>
        <p:spPr>
          <a:xfrm>
            <a:off x="25603200" y="20482560"/>
            <a:ext cx="11521500" cy="731400"/>
          </a:xfrm>
          <a:prstGeom prst="rect">
            <a:avLst/>
          </a:prstGeom>
          <a:solidFill>
            <a:srgbClr val="2F5496"/>
          </a:solidFill>
          <a:ln w="12700" cap="flat" cmpd="sng">
            <a:solidFill>
              <a:srgbClr val="2F5496"/>
            </a:solidFill>
            <a:prstDash val="solid"/>
            <a:miter lim="800000"/>
            <a:headEnd type="none" w="sm" len="sm"/>
            <a:tailEnd type="none" w="sm" len="sm"/>
          </a:ln>
        </p:spPr>
        <p:txBody>
          <a:bodyPr spcFirstLastPara="1" wrap="square" lIns="62775" tIns="31375" rIns="62775" bIns="31375" anchor="ctr" anchorCtr="0">
            <a:noAutofit/>
          </a:bodyPr>
          <a:lstStyle/>
          <a:p>
            <a:pPr marL="0" marR="0" lvl="0" indent="0" algn="ctr" rtl="0">
              <a:spcBef>
                <a:spcPts val="0"/>
              </a:spcBef>
              <a:spcAft>
                <a:spcPts val="0"/>
              </a:spcAft>
              <a:buNone/>
            </a:pPr>
            <a:r>
              <a:rPr lang="en-US" sz="4000" b="1">
                <a:solidFill>
                  <a:schemeClr val="lt1"/>
                </a:solidFill>
                <a:latin typeface="Calibri"/>
                <a:ea typeface="Calibri"/>
                <a:cs typeface="Calibri"/>
                <a:sym typeface="Calibri"/>
              </a:rPr>
              <a:t>Conclusions or Implications</a:t>
            </a:r>
            <a:endParaRPr sz="4000" b="1">
              <a:solidFill>
                <a:schemeClr val="lt1"/>
              </a:solidFill>
              <a:latin typeface="Calibri"/>
              <a:ea typeface="Calibri"/>
              <a:cs typeface="Calibri"/>
              <a:sym typeface="Calibri"/>
            </a:endParaRPr>
          </a:p>
        </p:txBody>
      </p:sp>
      <p:graphicFrame>
        <p:nvGraphicFramePr>
          <p:cNvPr id="41" name="Google Shape;41;g111a5718981_3_16" descr="Sample table with 4 columns, 7 rows." title="Sample Table"/>
          <p:cNvGraphicFramePr/>
          <p:nvPr/>
        </p:nvGraphicFramePr>
        <p:xfrm>
          <a:off x="13441680" y="22620774"/>
          <a:ext cx="11521375" cy="3885625"/>
        </p:xfrm>
        <a:graphic>
          <a:graphicData uri="http://schemas.openxmlformats.org/drawingml/2006/table">
            <a:tbl>
              <a:tblPr firstRow="1" bandRow="1">
                <a:noFill/>
                <a:tableStyleId>{0A4B4794-11BB-4C53-9257-A1A14A6859F4}</a:tableStyleId>
              </a:tblPr>
              <a:tblGrid>
                <a:gridCol w="2648725">
                  <a:extLst>
                    <a:ext uri="{9D8B030D-6E8A-4147-A177-3AD203B41FA5}">
                      <a16:colId xmlns:a16="http://schemas.microsoft.com/office/drawing/2014/main" val="20000"/>
                    </a:ext>
                  </a:extLst>
                </a:gridCol>
                <a:gridCol w="3512000">
                  <a:extLst>
                    <a:ext uri="{9D8B030D-6E8A-4147-A177-3AD203B41FA5}">
                      <a16:colId xmlns:a16="http://schemas.microsoft.com/office/drawing/2014/main" val="20001"/>
                    </a:ext>
                  </a:extLst>
                </a:gridCol>
                <a:gridCol w="2480300">
                  <a:extLst>
                    <a:ext uri="{9D8B030D-6E8A-4147-A177-3AD203B41FA5}">
                      <a16:colId xmlns:a16="http://schemas.microsoft.com/office/drawing/2014/main" val="20002"/>
                    </a:ext>
                  </a:extLst>
                </a:gridCol>
                <a:gridCol w="2880350">
                  <a:extLst>
                    <a:ext uri="{9D8B030D-6E8A-4147-A177-3AD203B41FA5}">
                      <a16:colId xmlns:a16="http://schemas.microsoft.com/office/drawing/2014/main" val="20003"/>
                    </a:ext>
                  </a:extLst>
                </a:gridCol>
              </a:tblGrid>
              <a:tr h="777125">
                <a:tc>
                  <a:txBody>
                    <a:bodyPr/>
                    <a:lstStyle/>
                    <a:p>
                      <a:pPr marL="0" marR="0" lvl="0" indent="0" algn="l" rtl="0">
                        <a:spcBef>
                          <a:spcPts val="0"/>
                        </a:spcBef>
                        <a:spcAft>
                          <a:spcPts val="0"/>
                        </a:spcAft>
                        <a:buNone/>
                      </a:pPr>
                      <a:endParaRPr sz="2800"/>
                    </a:p>
                  </a:txBody>
                  <a:tcPr marL="106675" marR="106675" marT="34300" marB="34300" anchor="ctr">
                    <a:solidFill>
                      <a:srgbClr val="2F5496"/>
                    </a:solidFill>
                  </a:tcPr>
                </a:tc>
                <a:tc>
                  <a:txBody>
                    <a:bodyPr/>
                    <a:lstStyle/>
                    <a:p>
                      <a:pPr marL="0" marR="0" lvl="0" indent="0" algn="ctr" rtl="0">
                        <a:spcBef>
                          <a:spcPts val="0"/>
                        </a:spcBef>
                        <a:spcAft>
                          <a:spcPts val="0"/>
                        </a:spcAft>
                        <a:buNone/>
                      </a:pPr>
                      <a:endParaRPr sz="1400"/>
                    </a:p>
                  </a:txBody>
                  <a:tcPr marL="106675" marR="106675" marT="34300" marB="34300" anchor="ctr">
                    <a:solidFill>
                      <a:srgbClr val="2F5496"/>
                    </a:solidFill>
                  </a:tcPr>
                </a:tc>
                <a:tc>
                  <a:txBody>
                    <a:bodyPr/>
                    <a:lstStyle/>
                    <a:p>
                      <a:pPr marL="0" marR="0" lvl="0" indent="0" algn="ctr" rtl="0">
                        <a:spcBef>
                          <a:spcPts val="0"/>
                        </a:spcBef>
                        <a:spcAft>
                          <a:spcPts val="0"/>
                        </a:spcAft>
                        <a:buNone/>
                      </a:pPr>
                      <a:endParaRPr sz="1400"/>
                    </a:p>
                  </a:txBody>
                  <a:tcPr marL="106675" marR="106675" marT="34300" marB="34300" anchor="ctr">
                    <a:solidFill>
                      <a:srgbClr val="2F5496"/>
                    </a:solidFill>
                  </a:tcPr>
                </a:tc>
                <a:tc>
                  <a:txBody>
                    <a:bodyPr/>
                    <a:lstStyle/>
                    <a:p>
                      <a:pPr marL="0" marR="0" lvl="0" indent="0" algn="ctr" rtl="0">
                        <a:spcBef>
                          <a:spcPts val="0"/>
                        </a:spcBef>
                        <a:spcAft>
                          <a:spcPts val="0"/>
                        </a:spcAft>
                        <a:buNone/>
                      </a:pPr>
                      <a:endParaRPr sz="1400"/>
                    </a:p>
                  </a:txBody>
                  <a:tcPr marL="106675" marR="106675" marT="34300" marB="34300" anchor="ctr">
                    <a:solidFill>
                      <a:srgbClr val="2F5496"/>
                    </a:solidFill>
                  </a:tcPr>
                </a:tc>
                <a:extLst>
                  <a:ext uri="{0D108BD9-81ED-4DB2-BD59-A6C34878D82A}">
                    <a16:rowId xmlns:a16="http://schemas.microsoft.com/office/drawing/2014/main" val="10000"/>
                  </a:ext>
                </a:extLst>
              </a:tr>
              <a:tr h="777125">
                <a:tc>
                  <a:txBody>
                    <a:bodyPr/>
                    <a:lstStyle/>
                    <a:p>
                      <a:pPr marL="0" marR="0" lvl="0" indent="0" algn="l" rtl="0">
                        <a:spcBef>
                          <a:spcPts val="0"/>
                        </a:spcBef>
                        <a:spcAft>
                          <a:spcPts val="0"/>
                        </a:spcAft>
                        <a:buNone/>
                      </a:pPr>
                      <a:endParaRPr sz="2600"/>
                    </a:p>
                  </a:txBody>
                  <a:tcPr marL="106675" marR="106675" marT="34300" marB="34300" anchor="ctr">
                    <a:solidFill>
                      <a:srgbClr val="D8E2F3"/>
                    </a:solidFill>
                  </a:tcPr>
                </a:tc>
                <a:tc>
                  <a:txBody>
                    <a:bodyPr/>
                    <a:lstStyle/>
                    <a:p>
                      <a:pPr marL="0" lvl="0" indent="0" algn="l" rtl="0">
                        <a:spcBef>
                          <a:spcPts val="0"/>
                        </a:spcBef>
                        <a:spcAft>
                          <a:spcPts val="0"/>
                        </a:spcAft>
                        <a:buNone/>
                      </a:pPr>
                      <a:endParaRPr sz="1700"/>
                    </a:p>
                  </a:txBody>
                  <a:tcPr marL="106675" marR="106675" marT="34300" marB="34300" anchor="ctr">
                    <a:solidFill>
                      <a:srgbClr val="D8E2F3"/>
                    </a:solidFill>
                  </a:tcPr>
                </a:tc>
                <a:tc>
                  <a:txBody>
                    <a:bodyPr/>
                    <a:lstStyle/>
                    <a:p>
                      <a:pPr marL="0" lvl="0" indent="0" algn="l" rtl="0">
                        <a:spcBef>
                          <a:spcPts val="0"/>
                        </a:spcBef>
                        <a:spcAft>
                          <a:spcPts val="0"/>
                        </a:spcAft>
                        <a:buNone/>
                      </a:pPr>
                      <a:endParaRPr sz="1700"/>
                    </a:p>
                  </a:txBody>
                  <a:tcPr marL="106675" marR="106675" marT="34300" marB="34300" anchor="ctr">
                    <a:solidFill>
                      <a:srgbClr val="D8E2F3"/>
                    </a:solidFill>
                  </a:tcPr>
                </a:tc>
                <a:tc>
                  <a:txBody>
                    <a:bodyPr/>
                    <a:lstStyle/>
                    <a:p>
                      <a:pPr marL="0" marR="0" lvl="0" indent="0" algn="ctr" rtl="0">
                        <a:spcBef>
                          <a:spcPts val="0"/>
                        </a:spcBef>
                        <a:spcAft>
                          <a:spcPts val="0"/>
                        </a:spcAft>
                        <a:buNone/>
                      </a:pPr>
                      <a:endParaRPr sz="2600"/>
                    </a:p>
                  </a:txBody>
                  <a:tcPr marL="106675" marR="106675" marT="34300" marB="34300" anchor="ctr">
                    <a:solidFill>
                      <a:srgbClr val="D8E2F3"/>
                    </a:solidFill>
                  </a:tcPr>
                </a:tc>
                <a:extLst>
                  <a:ext uri="{0D108BD9-81ED-4DB2-BD59-A6C34878D82A}">
                    <a16:rowId xmlns:a16="http://schemas.microsoft.com/office/drawing/2014/main" val="10001"/>
                  </a:ext>
                </a:extLst>
              </a:tr>
              <a:tr h="777125">
                <a:tc>
                  <a:txBody>
                    <a:bodyPr/>
                    <a:lstStyle/>
                    <a:p>
                      <a:pPr marL="0" marR="0" lvl="0" indent="0" algn="l" rtl="0">
                        <a:spcBef>
                          <a:spcPts val="0"/>
                        </a:spcBef>
                        <a:spcAft>
                          <a:spcPts val="0"/>
                        </a:spcAft>
                        <a:buNone/>
                      </a:pPr>
                      <a:endParaRPr sz="2600"/>
                    </a:p>
                  </a:txBody>
                  <a:tcPr marL="106675" marR="106675" marT="34300" marB="34300" anchor="ctr">
                    <a:solidFill>
                      <a:srgbClr val="D8E2F3"/>
                    </a:solidFill>
                  </a:tcPr>
                </a:tc>
                <a:tc>
                  <a:txBody>
                    <a:bodyPr/>
                    <a:lstStyle/>
                    <a:p>
                      <a:pPr marL="0" lvl="0" indent="0" algn="l" rtl="0">
                        <a:spcBef>
                          <a:spcPts val="0"/>
                        </a:spcBef>
                        <a:spcAft>
                          <a:spcPts val="0"/>
                        </a:spcAft>
                        <a:buNone/>
                      </a:pPr>
                      <a:endParaRPr sz="1700"/>
                    </a:p>
                  </a:txBody>
                  <a:tcPr marL="106675" marR="106675" marT="34300" marB="34300" anchor="ctr">
                    <a:solidFill>
                      <a:srgbClr val="D8E2F3"/>
                    </a:solidFill>
                  </a:tcPr>
                </a:tc>
                <a:tc>
                  <a:txBody>
                    <a:bodyPr/>
                    <a:lstStyle/>
                    <a:p>
                      <a:pPr marL="0" lvl="0" indent="0" algn="l" rtl="0">
                        <a:spcBef>
                          <a:spcPts val="0"/>
                        </a:spcBef>
                        <a:spcAft>
                          <a:spcPts val="0"/>
                        </a:spcAft>
                        <a:buNone/>
                      </a:pPr>
                      <a:endParaRPr sz="1700"/>
                    </a:p>
                  </a:txBody>
                  <a:tcPr marL="106675" marR="106675" marT="34300" marB="34300" anchor="ctr">
                    <a:solidFill>
                      <a:srgbClr val="D8E2F3"/>
                    </a:solidFill>
                  </a:tcPr>
                </a:tc>
                <a:tc>
                  <a:txBody>
                    <a:bodyPr/>
                    <a:lstStyle/>
                    <a:p>
                      <a:pPr marL="0" lvl="0" indent="0" algn="ctr" rtl="0">
                        <a:spcBef>
                          <a:spcPts val="0"/>
                        </a:spcBef>
                        <a:spcAft>
                          <a:spcPts val="0"/>
                        </a:spcAft>
                        <a:buClr>
                          <a:schemeClr val="dk1"/>
                        </a:buClr>
                        <a:buFont typeface="Arial"/>
                        <a:buNone/>
                      </a:pPr>
                      <a:endParaRPr sz="2600"/>
                    </a:p>
                  </a:txBody>
                  <a:tcPr marL="106675" marR="106675" marT="34300" marB="34300" anchor="ctr">
                    <a:solidFill>
                      <a:srgbClr val="D8E2F3"/>
                    </a:solidFill>
                  </a:tcPr>
                </a:tc>
                <a:extLst>
                  <a:ext uri="{0D108BD9-81ED-4DB2-BD59-A6C34878D82A}">
                    <a16:rowId xmlns:a16="http://schemas.microsoft.com/office/drawing/2014/main" val="10002"/>
                  </a:ext>
                </a:extLst>
              </a:tr>
              <a:tr h="777125">
                <a:tc>
                  <a:txBody>
                    <a:bodyPr/>
                    <a:lstStyle/>
                    <a:p>
                      <a:pPr marL="0" marR="0" lvl="0" indent="0" algn="l" rtl="0">
                        <a:spcBef>
                          <a:spcPts val="0"/>
                        </a:spcBef>
                        <a:spcAft>
                          <a:spcPts val="0"/>
                        </a:spcAft>
                        <a:buNone/>
                      </a:pPr>
                      <a:endParaRPr sz="2600"/>
                    </a:p>
                  </a:txBody>
                  <a:tcPr marL="106675" marR="106675" marT="34300" marB="34300" anchor="ctr">
                    <a:solidFill>
                      <a:srgbClr val="D8E2F3"/>
                    </a:solidFill>
                  </a:tcPr>
                </a:tc>
                <a:tc>
                  <a:txBody>
                    <a:bodyPr/>
                    <a:lstStyle/>
                    <a:p>
                      <a:pPr marL="0" lvl="0" indent="0" algn="l" rtl="0">
                        <a:spcBef>
                          <a:spcPts val="0"/>
                        </a:spcBef>
                        <a:spcAft>
                          <a:spcPts val="0"/>
                        </a:spcAft>
                        <a:buNone/>
                      </a:pPr>
                      <a:endParaRPr sz="1700"/>
                    </a:p>
                  </a:txBody>
                  <a:tcPr marL="106675" marR="106675" marT="34300" marB="34300" anchor="ctr">
                    <a:solidFill>
                      <a:srgbClr val="D8E2F3"/>
                    </a:solidFill>
                  </a:tcPr>
                </a:tc>
                <a:tc>
                  <a:txBody>
                    <a:bodyPr/>
                    <a:lstStyle/>
                    <a:p>
                      <a:pPr marL="0" lvl="0" indent="0" algn="l" rtl="0">
                        <a:spcBef>
                          <a:spcPts val="0"/>
                        </a:spcBef>
                        <a:spcAft>
                          <a:spcPts val="0"/>
                        </a:spcAft>
                        <a:buNone/>
                      </a:pPr>
                      <a:endParaRPr sz="1700"/>
                    </a:p>
                  </a:txBody>
                  <a:tcPr marL="106675" marR="106675" marT="34300" marB="34300" anchor="ctr">
                    <a:solidFill>
                      <a:srgbClr val="D8E2F3"/>
                    </a:solidFill>
                  </a:tcPr>
                </a:tc>
                <a:tc>
                  <a:txBody>
                    <a:bodyPr/>
                    <a:lstStyle/>
                    <a:p>
                      <a:pPr marL="0" marR="0" lvl="0" indent="0" algn="ctr" rtl="0">
                        <a:spcBef>
                          <a:spcPts val="0"/>
                        </a:spcBef>
                        <a:spcAft>
                          <a:spcPts val="0"/>
                        </a:spcAft>
                        <a:buNone/>
                      </a:pPr>
                      <a:endParaRPr sz="2600"/>
                    </a:p>
                  </a:txBody>
                  <a:tcPr marL="106675" marR="106675" marT="34300" marB="34300" anchor="ctr">
                    <a:solidFill>
                      <a:srgbClr val="D8E2F3"/>
                    </a:solidFill>
                  </a:tcPr>
                </a:tc>
                <a:extLst>
                  <a:ext uri="{0D108BD9-81ED-4DB2-BD59-A6C34878D82A}">
                    <a16:rowId xmlns:a16="http://schemas.microsoft.com/office/drawing/2014/main" val="10003"/>
                  </a:ext>
                </a:extLst>
              </a:tr>
              <a:tr h="777125">
                <a:tc>
                  <a:txBody>
                    <a:bodyPr/>
                    <a:lstStyle/>
                    <a:p>
                      <a:pPr marL="0" marR="0" lvl="0" indent="0" algn="l" rtl="0">
                        <a:spcBef>
                          <a:spcPts val="0"/>
                        </a:spcBef>
                        <a:spcAft>
                          <a:spcPts val="0"/>
                        </a:spcAft>
                        <a:buNone/>
                      </a:pPr>
                      <a:endParaRPr sz="2600"/>
                    </a:p>
                  </a:txBody>
                  <a:tcPr marL="106675" marR="106675" marT="34300" marB="34300" anchor="ctr">
                    <a:solidFill>
                      <a:srgbClr val="D8E2F3"/>
                    </a:solidFill>
                  </a:tcPr>
                </a:tc>
                <a:tc>
                  <a:txBody>
                    <a:bodyPr/>
                    <a:lstStyle/>
                    <a:p>
                      <a:pPr marL="0" lvl="0" indent="0" algn="l" rtl="0">
                        <a:spcBef>
                          <a:spcPts val="0"/>
                        </a:spcBef>
                        <a:spcAft>
                          <a:spcPts val="0"/>
                        </a:spcAft>
                        <a:buNone/>
                      </a:pPr>
                      <a:endParaRPr sz="1700"/>
                    </a:p>
                  </a:txBody>
                  <a:tcPr marL="106675" marR="106675" marT="34300" marB="34300" anchor="ctr">
                    <a:solidFill>
                      <a:srgbClr val="D8E2F3"/>
                    </a:solidFill>
                  </a:tcPr>
                </a:tc>
                <a:tc>
                  <a:txBody>
                    <a:bodyPr/>
                    <a:lstStyle/>
                    <a:p>
                      <a:pPr marL="0" lvl="0" indent="0" algn="l" rtl="0">
                        <a:spcBef>
                          <a:spcPts val="0"/>
                        </a:spcBef>
                        <a:spcAft>
                          <a:spcPts val="0"/>
                        </a:spcAft>
                        <a:buNone/>
                      </a:pPr>
                      <a:endParaRPr sz="1700"/>
                    </a:p>
                  </a:txBody>
                  <a:tcPr marL="106675" marR="106675" marT="34300" marB="34300" anchor="ctr">
                    <a:solidFill>
                      <a:srgbClr val="D8E2F3"/>
                    </a:solidFill>
                  </a:tcPr>
                </a:tc>
                <a:tc>
                  <a:txBody>
                    <a:bodyPr/>
                    <a:lstStyle/>
                    <a:p>
                      <a:pPr marL="0" marR="0" lvl="0" indent="0" algn="ctr" rtl="0">
                        <a:spcBef>
                          <a:spcPts val="0"/>
                        </a:spcBef>
                        <a:spcAft>
                          <a:spcPts val="0"/>
                        </a:spcAft>
                        <a:buNone/>
                      </a:pPr>
                      <a:endParaRPr sz="2600"/>
                    </a:p>
                  </a:txBody>
                  <a:tcPr marL="106675" marR="106675" marT="34300" marB="34300" anchor="ctr">
                    <a:solidFill>
                      <a:srgbClr val="D8E2F3"/>
                    </a:solidFill>
                  </a:tcPr>
                </a:tc>
                <a:extLst>
                  <a:ext uri="{0D108BD9-81ED-4DB2-BD59-A6C34878D82A}">
                    <a16:rowId xmlns:a16="http://schemas.microsoft.com/office/drawing/2014/main" val="10004"/>
                  </a:ext>
                </a:extLst>
              </a:tr>
            </a:tbl>
          </a:graphicData>
        </a:graphic>
      </p:graphicFrame>
      <p:sp>
        <p:nvSpPr>
          <p:cNvPr id="42" name="Google Shape;42;g111a5718981_3_16"/>
          <p:cNvSpPr txBox="1"/>
          <p:nvPr/>
        </p:nvSpPr>
        <p:spPr>
          <a:xfrm>
            <a:off x="1280171" y="13075920"/>
            <a:ext cx="11521500" cy="5394600"/>
          </a:xfrm>
          <a:prstGeom prst="rect">
            <a:avLst/>
          </a:prstGeom>
          <a:solidFill>
            <a:schemeClr val="lt1"/>
          </a:solidFill>
          <a:ln w="12700" cap="flat" cmpd="sng">
            <a:solidFill>
              <a:srgbClr val="2F5496"/>
            </a:solidFill>
            <a:prstDash val="solid"/>
            <a:round/>
            <a:headEnd type="none" w="sm" len="sm"/>
            <a:tailEnd type="none" w="sm" len="sm"/>
          </a:ln>
        </p:spPr>
        <p:txBody>
          <a:bodyPr spcFirstLastPara="1" wrap="square" lIns="125575" tIns="125575" rIns="125575" bIns="125575" anchor="t" anchorCtr="0">
            <a:spAutoFit/>
          </a:bodyPr>
          <a:lstStyle/>
          <a:p>
            <a:pPr marL="0" marR="0" lvl="0" indent="0" algn="l" rtl="0">
              <a:spcBef>
                <a:spcPts val="0"/>
              </a:spcBef>
              <a:spcAft>
                <a:spcPts val="0"/>
              </a:spcAft>
              <a:buNone/>
            </a:pPr>
            <a:r>
              <a:rPr lang="en-US" sz="3000" b="0" u="none" dirty="0">
                <a:solidFill>
                  <a:schemeClr val="dk1"/>
                </a:solidFill>
                <a:latin typeface="Calibri"/>
                <a:ea typeface="Calibri"/>
                <a:cs typeface="Calibri"/>
                <a:sym typeface="Calibri"/>
              </a:rPr>
              <a:t>Click here to insert your text.</a:t>
            </a:r>
            <a:endParaRPr sz="1300" dirty="0"/>
          </a:p>
          <a:p>
            <a:pPr marL="0" marR="0" lvl="0" indent="0" algn="l" rtl="0">
              <a:spcBef>
                <a:spcPts val="0"/>
              </a:spcBef>
              <a:spcAft>
                <a:spcPts val="0"/>
              </a:spcAft>
              <a:buNone/>
            </a:pPr>
            <a:endParaRPr sz="3000" b="0" u="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dirty="0">
                <a:solidFill>
                  <a:schemeClr val="dk1"/>
                </a:solidFill>
                <a:latin typeface="Calibri"/>
                <a:ea typeface="Calibri"/>
                <a:cs typeface="Calibri"/>
                <a:sym typeface="Calibri"/>
              </a:rPr>
              <a:t>This text box will automatically re-size to your text. To turn off that feature, right click inside this box and go to </a:t>
            </a:r>
            <a:r>
              <a:rPr lang="en-US" sz="3000" b="1" u="none" dirty="0">
                <a:solidFill>
                  <a:schemeClr val="dk1"/>
                </a:solidFill>
                <a:latin typeface="Calibri"/>
                <a:ea typeface="Calibri"/>
                <a:cs typeface="Calibri"/>
                <a:sym typeface="Calibri"/>
              </a:rPr>
              <a:t>Format Shape, Text Box, Autofit</a:t>
            </a:r>
            <a:r>
              <a:rPr lang="en-US" sz="3000" b="0" u="none" dirty="0">
                <a:solidFill>
                  <a:schemeClr val="dk1"/>
                </a:solidFill>
                <a:latin typeface="Calibri"/>
                <a:ea typeface="Calibri"/>
                <a:cs typeface="Calibri"/>
                <a:sym typeface="Calibri"/>
              </a:rPr>
              <a:t>, and select the “Do Not Autofit” radio button.</a:t>
            </a:r>
            <a:endParaRPr sz="1300" dirty="0"/>
          </a:p>
          <a:p>
            <a:pPr marL="0" marR="0" lvl="0" indent="0" algn="l" rtl="0">
              <a:spcBef>
                <a:spcPts val="0"/>
              </a:spcBef>
              <a:spcAft>
                <a:spcPts val="0"/>
              </a:spcAft>
              <a:buNone/>
            </a:pPr>
            <a:endParaRPr sz="3400" b="0" u="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dirty="0">
                <a:solidFill>
                  <a:schemeClr val="dk1"/>
                </a:solidFill>
                <a:latin typeface="Calibri"/>
                <a:ea typeface="Calibri"/>
                <a:cs typeface="Calibri"/>
                <a:sym typeface="Calibri"/>
              </a:rPr>
              <a:t>To change the font style of this text box: Click on the border once to highlight the entire text box, then select a different font or font size that suits you. This text is Calibri 32pt.</a:t>
            </a:r>
            <a:endParaRPr sz="1300" dirty="0"/>
          </a:p>
          <a:p>
            <a:pPr marL="0" marR="0" lvl="0" indent="0" algn="l" rtl="0">
              <a:spcBef>
                <a:spcPts val="0"/>
              </a:spcBef>
              <a:spcAft>
                <a:spcPts val="0"/>
              </a:spcAft>
              <a:buNone/>
            </a:pPr>
            <a:endParaRPr sz="3000" b="0" u="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3000" b="0" u="none" dirty="0">
                <a:solidFill>
                  <a:schemeClr val="dk1"/>
                </a:solidFill>
                <a:latin typeface="Calibri"/>
                <a:ea typeface="Calibri"/>
                <a:cs typeface="Calibri"/>
                <a:sym typeface="Calibri"/>
              </a:rPr>
              <a:t>Zoom out to 100% to preview what this will look like.</a:t>
            </a:r>
            <a:endParaRPr sz="3000" b="0" u="none" dirty="0">
              <a:solidFill>
                <a:schemeClr val="dk1"/>
              </a:solidFill>
              <a:latin typeface="Calibri"/>
              <a:ea typeface="Calibri"/>
              <a:cs typeface="Calibri"/>
              <a:sym typeface="Calibri"/>
            </a:endParaRPr>
          </a:p>
        </p:txBody>
      </p:sp>
      <p:sp>
        <p:nvSpPr>
          <p:cNvPr id="43" name="Google Shape;43;g111a5718981_3_16"/>
          <p:cNvSpPr/>
          <p:nvPr/>
        </p:nvSpPr>
        <p:spPr>
          <a:xfrm>
            <a:off x="13441708" y="15803295"/>
            <a:ext cx="11521500" cy="731400"/>
          </a:xfrm>
          <a:prstGeom prst="rect">
            <a:avLst/>
          </a:prstGeom>
          <a:solidFill>
            <a:srgbClr val="2F5496"/>
          </a:solidFill>
          <a:ln w="12700" cap="flat" cmpd="sng">
            <a:solidFill>
              <a:srgbClr val="2F5496"/>
            </a:solidFill>
            <a:prstDash val="solid"/>
            <a:miter lim="800000"/>
            <a:headEnd type="none" w="sm" len="sm"/>
            <a:tailEnd type="none" w="sm" len="sm"/>
          </a:ln>
        </p:spPr>
        <p:txBody>
          <a:bodyPr spcFirstLastPara="1" wrap="square" lIns="62775" tIns="31375" rIns="62775" bIns="31375" anchor="ctr" anchorCtr="0">
            <a:noAutofit/>
          </a:bodyPr>
          <a:lstStyle/>
          <a:p>
            <a:pPr marL="0" marR="0" lvl="0" indent="0" algn="ctr" rtl="0">
              <a:spcBef>
                <a:spcPts val="0"/>
              </a:spcBef>
              <a:spcAft>
                <a:spcPts val="0"/>
              </a:spcAft>
              <a:buNone/>
            </a:pPr>
            <a:r>
              <a:rPr lang="en-US" sz="4000" b="1">
                <a:solidFill>
                  <a:schemeClr val="lt1"/>
                </a:solidFill>
                <a:latin typeface="Calibri"/>
                <a:ea typeface="Calibri"/>
                <a:cs typeface="Calibri"/>
                <a:sym typeface="Calibri"/>
              </a:rPr>
              <a:t>Results or Findings</a:t>
            </a:r>
            <a:endParaRPr sz="1300"/>
          </a:p>
        </p:txBody>
      </p:sp>
      <p:pic>
        <p:nvPicPr>
          <p:cNvPr id="44" name="Google Shape;44;g111a5718981_3_16" descr="Picture2"/>
          <p:cNvPicPr preferRelativeResize="0"/>
          <p:nvPr/>
        </p:nvPicPr>
        <p:blipFill rotWithShape="1">
          <a:blip r:embed="rId3">
            <a:alphaModFix/>
          </a:blip>
          <a:srcRect/>
          <a:stretch/>
        </p:blipFill>
        <p:spPr>
          <a:xfrm>
            <a:off x="7934325" y="24852936"/>
            <a:ext cx="3600450" cy="2848812"/>
          </a:xfrm>
          <a:prstGeom prst="rect">
            <a:avLst/>
          </a:prstGeom>
          <a:noFill/>
          <a:ln>
            <a:noFill/>
          </a:ln>
        </p:spPr>
      </p:pic>
      <p:sp>
        <p:nvSpPr>
          <p:cNvPr id="45" name="Google Shape;45;g111a5718981_3_16"/>
          <p:cNvSpPr txBox="1"/>
          <p:nvPr/>
        </p:nvSpPr>
        <p:spPr>
          <a:xfrm>
            <a:off x="2495555" y="27907831"/>
            <a:ext cx="3366900" cy="402000"/>
          </a:xfrm>
          <a:prstGeom prst="rect">
            <a:avLst/>
          </a:prstGeom>
          <a:noFill/>
          <a:ln>
            <a:noFill/>
          </a:ln>
        </p:spPr>
        <p:txBody>
          <a:bodyPr spcFirstLastPara="1" wrap="square" lIns="62775" tIns="31375" rIns="62775" bIns="31375" anchor="t" anchorCtr="0">
            <a:spAutoFit/>
          </a:bodyPr>
          <a:lstStyle/>
          <a:p>
            <a:pPr marL="0" marR="0" lvl="0" indent="0" algn="l" rtl="0">
              <a:spcBef>
                <a:spcPts val="0"/>
              </a:spcBef>
              <a:spcAft>
                <a:spcPts val="0"/>
              </a:spcAft>
              <a:buNone/>
            </a:pPr>
            <a:r>
              <a:rPr lang="en-US" sz="2200" b="1" u="none">
                <a:solidFill>
                  <a:schemeClr val="dk1"/>
                </a:solidFill>
                <a:latin typeface="Calibri"/>
                <a:ea typeface="Calibri"/>
                <a:cs typeface="Calibri"/>
                <a:sym typeface="Calibri"/>
              </a:rPr>
              <a:t>Figure 1. </a:t>
            </a:r>
            <a:r>
              <a:rPr lang="en-US" sz="2200">
                <a:solidFill>
                  <a:schemeClr val="dk1"/>
                </a:solidFill>
                <a:latin typeface="Calibri"/>
                <a:ea typeface="Calibri"/>
                <a:cs typeface="Calibri"/>
                <a:sym typeface="Calibri"/>
              </a:rPr>
              <a:t>ework for </a:t>
            </a:r>
            <a:endParaRPr sz="1300"/>
          </a:p>
        </p:txBody>
      </p:sp>
      <p:sp>
        <p:nvSpPr>
          <p:cNvPr id="46" name="Google Shape;46;g111a5718981_3_16"/>
          <p:cNvSpPr txBox="1"/>
          <p:nvPr/>
        </p:nvSpPr>
        <p:spPr>
          <a:xfrm>
            <a:off x="7896228" y="27907831"/>
            <a:ext cx="3366900" cy="740700"/>
          </a:xfrm>
          <a:prstGeom prst="rect">
            <a:avLst/>
          </a:prstGeom>
          <a:noFill/>
          <a:ln>
            <a:noFill/>
          </a:ln>
        </p:spPr>
        <p:txBody>
          <a:bodyPr spcFirstLastPara="1" wrap="square" lIns="62775" tIns="31375" rIns="62775" bIns="31375" anchor="t" anchorCtr="0">
            <a:spAutoFit/>
          </a:bodyPr>
          <a:lstStyle/>
          <a:p>
            <a:pPr marL="0" marR="0" lvl="0" indent="0" algn="l" rtl="0">
              <a:spcBef>
                <a:spcPts val="0"/>
              </a:spcBef>
              <a:spcAft>
                <a:spcPts val="0"/>
              </a:spcAft>
              <a:buNone/>
            </a:pPr>
            <a:r>
              <a:rPr lang="en-US" sz="2200" b="1" u="none">
                <a:solidFill>
                  <a:schemeClr val="dk1"/>
                </a:solidFill>
                <a:latin typeface="Calibri"/>
                <a:ea typeface="Calibri"/>
                <a:cs typeface="Calibri"/>
                <a:sym typeface="Calibri"/>
              </a:rPr>
              <a:t>Figure </a:t>
            </a:r>
            <a:r>
              <a:rPr lang="en-US" sz="2200" b="1">
                <a:solidFill>
                  <a:schemeClr val="dk1"/>
                </a:solidFill>
                <a:latin typeface="Calibri"/>
                <a:ea typeface="Calibri"/>
                <a:cs typeface="Calibri"/>
                <a:sym typeface="Calibri"/>
              </a:rPr>
              <a:t>3</a:t>
            </a:r>
            <a:r>
              <a:rPr lang="en-US" sz="2200" b="1" u="none">
                <a:solidFill>
                  <a:schemeClr val="dk1"/>
                </a:solidFill>
                <a:latin typeface="Calibri"/>
                <a:ea typeface="Calibri"/>
                <a:cs typeface="Calibri"/>
                <a:sym typeface="Calibri"/>
              </a:rPr>
              <a:t>.</a:t>
            </a:r>
            <a:r>
              <a:rPr lang="en-US" sz="2200" b="0" u="none">
                <a:solidFill>
                  <a:schemeClr val="dk1"/>
                </a:solidFill>
                <a:latin typeface="Calibri"/>
                <a:ea typeface="Calibri"/>
                <a:cs typeface="Calibri"/>
                <a:sym typeface="Calibri"/>
              </a:rPr>
              <a:t> </a:t>
            </a:r>
            <a:r>
              <a:rPr lang="en-US" sz="2200">
                <a:solidFill>
                  <a:schemeClr val="dk1"/>
                </a:solidFill>
                <a:latin typeface="Calibri"/>
                <a:ea typeface="Calibri"/>
                <a:cs typeface="Calibri"/>
                <a:sym typeface="Calibri"/>
              </a:rPr>
              <a:t>Exemplary team poster</a:t>
            </a:r>
            <a:r>
              <a:rPr lang="en-US" sz="2200" b="0" u="none">
                <a:solidFill>
                  <a:schemeClr val="dk1"/>
                </a:solidFill>
                <a:latin typeface="Calibri"/>
                <a:ea typeface="Calibri"/>
                <a:cs typeface="Calibri"/>
                <a:sym typeface="Calibri"/>
              </a:rPr>
              <a:t>.</a:t>
            </a:r>
            <a:endParaRPr sz="1300"/>
          </a:p>
        </p:txBody>
      </p:sp>
      <p:sp>
        <p:nvSpPr>
          <p:cNvPr id="47" name="Google Shape;47;g111a5718981_3_16"/>
          <p:cNvSpPr txBox="1"/>
          <p:nvPr/>
        </p:nvSpPr>
        <p:spPr>
          <a:xfrm>
            <a:off x="13441688" y="22067550"/>
            <a:ext cx="4526400" cy="402000"/>
          </a:xfrm>
          <a:prstGeom prst="rect">
            <a:avLst/>
          </a:prstGeom>
          <a:noFill/>
          <a:ln>
            <a:noFill/>
          </a:ln>
        </p:spPr>
        <p:txBody>
          <a:bodyPr spcFirstLastPara="1" wrap="square" lIns="62775" tIns="31375" rIns="62775" bIns="31375" anchor="t" anchorCtr="0">
            <a:spAutoFit/>
          </a:bodyPr>
          <a:lstStyle/>
          <a:p>
            <a:pPr marL="0" marR="0" lvl="0" indent="0" algn="l" rtl="0">
              <a:spcBef>
                <a:spcPts val="0"/>
              </a:spcBef>
              <a:spcAft>
                <a:spcPts val="0"/>
              </a:spcAft>
              <a:buNone/>
            </a:pPr>
            <a:r>
              <a:rPr lang="en-US" sz="2200" b="1" u="none">
                <a:solidFill>
                  <a:schemeClr val="dk1"/>
                </a:solidFill>
                <a:latin typeface="Calibri"/>
                <a:ea typeface="Calibri"/>
                <a:cs typeface="Calibri"/>
                <a:sym typeface="Calibri"/>
              </a:rPr>
              <a:t>Table 1.</a:t>
            </a:r>
            <a:r>
              <a:rPr lang="en-US" sz="2200" b="0" u="none">
                <a:solidFill>
                  <a:schemeClr val="dk1"/>
                </a:solidFill>
                <a:latin typeface="Calibri"/>
                <a:ea typeface="Calibri"/>
                <a:cs typeface="Calibri"/>
                <a:sym typeface="Calibri"/>
              </a:rPr>
              <a:t>.</a:t>
            </a:r>
            <a:endParaRPr sz="1300"/>
          </a:p>
        </p:txBody>
      </p:sp>
      <p:sp>
        <p:nvSpPr>
          <p:cNvPr id="48" name="Google Shape;48;g111a5718981_3_16"/>
          <p:cNvSpPr/>
          <p:nvPr/>
        </p:nvSpPr>
        <p:spPr>
          <a:xfrm>
            <a:off x="880110" y="1005840"/>
            <a:ext cx="2558400" cy="2194500"/>
          </a:xfrm>
          <a:prstGeom prst="rect">
            <a:avLst/>
          </a:prstGeom>
          <a:blipFill rotWithShape="1">
            <a:blip r:embed="rId4">
              <a:alphaModFix/>
            </a:blip>
            <a:stretch>
              <a:fillRect r="-79"/>
            </a:stretch>
          </a:blipFill>
          <a:ln w="9525" cap="flat" cmpd="sng">
            <a:solidFill>
              <a:schemeClr val="dk1"/>
            </a:solidFill>
            <a:prstDash val="solid"/>
            <a:miter lim="800000"/>
            <a:headEnd type="none" w="sm" len="sm"/>
            <a:tailEnd type="none" w="sm" len="sm"/>
          </a:ln>
        </p:spPr>
        <p:txBody>
          <a:bodyPr spcFirstLastPara="1" wrap="square" lIns="76725" tIns="38375" rIns="76725" bIns="38375" anchor="ctr" anchorCtr="0">
            <a:noAutofit/>
          </a:bodyPr>
          <a:lstStyle/>
          <a:p>
            <a:pPr marL="0" marR="0" lvl="0" indent="0" algn="ctr" rtl="0">
              <a:spcBef>
                <a:spcPts val="0"/>
              </a:spcBef>
              <a:spcAft>
                <a:spcPts val="0"/>
              </a:spcAft>
              <a:buNone/>
            </a:pPr>
            <a:r>
              <a:rPr lang="en-US" sz="1700" b="1" dirty="0">
                <a:solidFill>
                  <a:schemeClr val="dk1"/>
                </a:solidFill>
                <a:latin typeface="Calibri"/>
                <a:ea typeface="Calibri"/>
                <a:cs typeface="Calibri"/>
                <a:sym typeface="Calibri"/>
              </a:rPr>
              <a:t>REPLACE THIS BOX WITH YOUR ORGANIZATION’S</a:t>
            </a:r>
            <a:endParaRPr sz="1300" dirty="0"/>
          </a:p>
          <a:p>
            <a:pPr marL="0" marR="0" lvl="0" indent="0" algn="ctr" rtl="0">
              <a:spcBef>
                <a:spcPts val="0"/>
              </a:spcBef>
              <a:spcAft>
                <a:spcPts val="0"/>
              </a:spcAft>
              <a:buNone/>
            </a:pPr>
            <a:r>
              <a:rPr lang="en-US" sz="1700" b="1" dirty="0">
                <a:solidFill>
                  <a:schemeClr val="dk1"/>
                </a:solidFill>
                <a:latin typeface="Calibri"/>
                <a:ea typeface="Calibri"/>
                <a:cs typeface="Calibri"/>
                <a:sym typeface="Calibri"/>
              </a:rPr>
              <a:t>HIGH RESOLUTION LOGO</a:t>
            </a:r>
            <a:endParaRPr sz="1300" dirty="0"/>
          </a:p>
        </p:txBody>
      </p:sp>
      <p:sp>
        <p:nvSpPr>
          <p:cNvPr id="49" name="Google Shape;49;g111a5718981_3_16"/>
          <p:cNvSpPr/>
          <p:nvPr/>
        </p:nvSpPr>
        <p:spPr>
          <a:xfrm>
            <a:off x="34964370" y="1005840"/>
            <a:ext cx="2558400" cy="2194500"/>
          </a:xfrm>
          <a:prstGeom prst="rect">
            <a:avLst/>
          </a:prstGeom>
          <a:blipFill rotWithShape="1">
            <a:blip r:embed="rId4">
              <a:alphaModFix/>
            </a:blip>
            <a:stretch>
              <a:fillRect r="-79"/>
            </a:stretch>
          </a:blipFill>
          <a:ln w="9525" cap="flat" cmpd="sng">
            <a:solidFill>
              <a:schemeClr val="dk1"/>
            </a:solidFill>
            <a:prstDash val="solid"/>
            <a:miter lim="800000"/>
            <a:headEnd type="none" w="sm" len="sm"/>
            <a:tailEnd type="none" w="sm" len="sm"/>
          </a:ln>
        </p:spPr>
        <p:txBody>
          <a:bodyPr spcFirstLastPara="1" wrap="square" lIns="76725" tIns="38375" rIns="76725" bIns="38375" anchor="ctr" anchorCtr="0">
            <a:noAutofit/>
          </a:bodyPr>
          <a:lstStyle/>
          <a:p>
            <a:pPr marL="0" marR="0" lvl="0" indent="0" algn="ctr" rtl="0">
              <a:spcBef>
                <a:spcPts val="0"/>
              </a:spcBef>
              <a:spcAft>
                <a:spcPts val="0"/>
              </a:spcAft>
              <a:buNone/>
            </a:pPr>
            <a:r>
              <a:rPr lang="en-US" sz="1700" b="1">
                <a:solidFill>
                  <a:schemeClr val="dk1"/>
                </a:solidFill>
                <a:latin typeface="Calibri"/>
                <a:ea typeface="Calibri"/>
                <a:cs typeface="Calibri"/>
                <a:sym typeface="Calibri"/>
              </a:rPr>
              <a:t>REPLACE THIS BOX WITH YOUR ORGANIZATION’S</a:t>
            </a:r>
            <a:endParaRPr sz="1300"/>
          </a:p>
          <a:p>
            <a:pPr marL="0" marR="0" lvl="0" indent="0" algn="ctr" rtl="0">
              <a:spcBef>
                <a:spcPts val="0"/>
              </a:spcBef>
              <a:spcAft>
                <a:spcPts val="0"/>
              </a:spcAft>
              <a:buNone/>
            </a:pPr>
            <a:r>
              <a:rPr lang="en-US" sz="1700" b="1">
                <a:solidFill>
                  <a:schemeClr val="dk1"/>
                </a:solidFill>
                <a:latin typeface="Calibri"/>
                <a:ea typeface="Calibri"/>
                <a:cs typeface="Calibri"/>
                <a:sym typeface="Calibri"/>
              </a:rPr>
              <a:t>HIGH RESOLUTION LOGO</a:t>
            </a:r>
            <a:endParaRPr sz="1300"/>
          </a:p>
        </p:txBody>
      </p:sp>
      <p:pic>
        <p:nvPicPr>
          <p:cNvPr id="50" name="Google Shape;50;g111a5718981_3_16"/>
          <p:cNvPicPr preferRelativeResize="0"/>
          <p:nvPr/>
        </p:nvPicPr>
        <p:blipFill rotWithShape="1">
          <a:blip r:embed="rId5">
            <a:alphaModFix/>
          </a:blip>
          <a:srcRect/>
          <a:stretch/>
        </p:blipFill>
        <p:spPr>
          <a:xfrm>
            <a:off x="25603200" y="4800600"/>
            <a:ext cx="11521500" cy="6872100"/>
          </a:xfrm>
          <a:prstGeom prst="rect">
            <a:avLst/>
          </a:prstGeom>
          <a:noFill/>
          <a:ln>
            <a:noFill/>
          </a:ln>
        </p:spPr>
      </p:pic>
      <p:sp>
        <p:nvSpPr>
          <p:cNvPr id="51" name="Google Shape;51;g111a5718981_3_16"/>
          <p:cNvSpPr txBox="1"/>
          <p:nvPr/>
        </p:nvSpPr>
        <p:spPr>
          <a:xfrm>
            <a:off x="8051131" y="23762296"/>
            <a:ext cx="3366900" cy="740700"/>
          </a:xfrm>
          <a:prstGeom prst="rect">
            <a:avLst/>
          </a:prstGeom>
          <a:noFill/>
          <a:ln>
            <a:noFill/>
          </a:ln>
        </p:spPr>
        <p:txBody>
          <a:bodyPr spcFirstLastPara="1" wrap="square" lIns="62775" tIns="31375" rIns="62775" bIns="31375" anchor="t" anchorCtr="0">
            <a:spAutoFit/>
          </a:bodyPr>
          <a:lstStyle/>
          <a:p>
            <a:pPr marL="0" marR="0" lvl="0" indent="0" algn="l" rtl="0">
              <a:spcBef>
                <a:spcPts val="0"/>
              </a:spcBef>
              <a:spcAft>
                <a:spcPts val="0"/>
              </a:spcAft>
              <a:buNone/>
            </a:pPr>
            <a:r>
              <a:rPr lang="en-US" sz="2200" b="1" u="none">
                <a:solidFill>
                  <a:schemeClr val="dk1"/>
                </a:solidFill>
                <a:latin typeface="Calibri"/>
                <a:ea typeface="Calibri"/>
                <a:cs typeface="Calibri"/>
                <a:sym typeface="Calibri"/>
              </a:rPr>
              <a:t>Figure 2.</a:t>
            </a:r>
            <a:r>
              <a:rPr lang="en-US" sz="2200" b="0" u="none">
                <a:solidFill>
                  <a:schemeClr val="dk1"/>
                </a:solidFill>
                <a:latin typeface="Calibri"/>
                <a:ea typeface="Calibri"/>
                <a:cs typeface="Calibri"/>
                <a:sym typeface="Calibri"/>
              </a:rPr>
              <a:t> </a:t>
            </a:r>
            <a:r>
              <a:rPr lang="en-US" sz="2200">
                <a:solidFill>
                  <a:schemeClr val="dk1"/>
                </a:solidFill>
                <a:latin typeface="Calibri"/>
                <a:ea typeface="Calibri"/>
                <a:cs typeface="Calibri"/>
                <a:sym typeface="Calibri"/>
              </a:rPr>
              <a:t>Robot arm in the lab</a:t>
            </a:r>
            <a:r>
              <a:rPr lang="en-US" sz="2200" b="0" u="none">
                <a:solidFill>
                  <a:schemeClr val="dk1"/>
                </a:solidFill>
                <a:latin typeface="Calibri"/>
                <a:ea typeface="Calibri"/>
                <a:cs typeface="Calibri"/>
                <a:sym typeface="Calibri"/>
              </a:rPr>
              <a:t>.</a:t>
            </a:r>
            <a:endParaRPr sz="13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650</Words>
  <Application>Microsoft Macintosh PowerPoint</Application>
  <PresentationFormat>Custom</PresentationFormat>
  <Paragraphs>69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Martin</dc:creator>
  <cp:lastModifiedBy>Paul Kemp</cp:lastModifiedBy>
  <cp:revision>2</cp:revision>
  <dcterms:created xsi:type="dcterms:W3CDTF">2022-01-20T21:54:03Z</dcterms:created>
  <dcterms:modified xsi:type="dcterms:W3CDTF">2026-03-18T17:32:57Z</dcterms:modified>
</cp:coreProperties>
</file>